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83" r:id="rId3"/>
    <p:sldId id="288" r:id="rId4"/>
    <p:sldId id="284" r:id="rId5"/>
    <p:sldId id="285" r:id="rId6"/>
    <p:sldId id="286" r:id="rId7"/>
    <p:sldId id="287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9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23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0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63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83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92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2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4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6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00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CD7E-3D34-4BCD-8CF2-C1094C17A8A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0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Halving even numbers to 10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Complete the questions on each slide.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To help you see the number fact, </a:t>
            </a:r>
            <a:r>
              <a:rPr lang="en-US" dirty="0" smtClean="0">
                <a:latin typeface="Berlin Sans FB" panose="020E0602020502020306" pitchFamily="34" charset="0"/>
              </a:rPr>
              <a:t>separate the</a:t>
            </a: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tens </a:t>
            </a:r>
            <a:r>
              <a:rPr lang="en-US" dirty="0" smtClean="0">
                <a:latin typeface="Berlin Sans FB" panose="020E0602020502020306" pitchFamily="34" charset="0"/>
              </a:rPr>
              <a:t>frame into 2 equal parts.</a:t>
            </a:r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The slides are increasingly challenging. Look for these signposts to see if it is relevant for you.</a:t>
            </a:r>
          </a:p>
          <a:p>
            <a:endParaRPr lang="en-US" dirty="0"/>
          </a:p>
        </p:txBody>
      </p:sp>
      <p:pic>
        <p:nvPicPr>
          <p:cNvPr id="2050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24" y="4143232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4955" y="4806395"/>
            <a:ext cx="1780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All year groups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pic>
        <p:nvPicPr>
          <p:cNvPr id="10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504" y="4161673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152" y="4161673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665912" y="4806396"/>
            <a:ext cx="21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3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69651" y="4806396"/>
            <a:ext cx="2129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4</a:t>
            </a:r>
            <a:r>
              <a:rPr lang="en-US" sz="2400" b="1" dirty="0" smtClean="0">
                <a:latin typeface="Berlin Sans FB" panose="020E0602020502020306" pitchFamily="34" charset="0"/>
              </a:rPr>
              <a:t> 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pic>
        <p:nvPicPr>
          <p:cNvPr id="15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119" y="4143232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76612" y="4806396"/>
            <a:ext cx="21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1</a:t>
            </a:r>
            <a:r>
              <a:rPr lang="en-US" sz="2400" b="1" dirty="0" smtClean="0">
                <a:latin typeface="Berlin Sans FB" panose="020E0602020502020306" pitchFamily="34" charset="0"/>
              </a:rPr>
              <a:t> 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863" y="1591385"/>
            <a:ext cx="5460100" cy="20935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294" y="1690688"/>
            <a:ext cx="924326" cy="49609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620" y="1690688"/>
            <a:ext cx="924326" cy="49609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809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799" y="1821052"/>
            <a:ext cx="5493436" cy="31330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725" y="1821052"/>
            <a:ext cx="1012239" cy="4950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964" y="1821052"/>
            <a:ext cx="1012239" cy="4950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27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386" y="1823469"/>
            <a:ext cx="5760977" cy="43316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855" y="1823469"/>
            <a:ext cx="1036542" cy="49838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397" y="1823469"/>
            <a:ext cx="1036542" cy="49838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63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5932" y="1690688"/>
            <a:ext cx="5436358" cy="5067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656" y="1745703"/>
            <a:ext cx="1028467" cy="49570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6123" y="1745703"/>
            <a:ext cx="1028467" cy="4957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262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961825" y="2967951"/>
            <a:ext cx="820412" cy="78004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The next set of questions follow the same pattern, but the numbers are 10 times </a:t>
            </a:r>
            <a:r>
              <a:rPr lang="en-US" dirty="0" smtClean="0">
                <a:latin typeface="Berlin Sans FB" panose="020E0602020502020306" pitchFamily="34" charset="0"/>
              </a:rPr>
              <a:t>smaller</a:t>
            </a:r>
            <a:r>
              <a:rPr lang="en-US" dirty="0" smtClean="0">
                <a:latin typeface="Berlin Sans FB" panose="020E0602020502020306" pitchFamily="34" charset="0"/>
              </a:rPr>
              <a:t>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1447"/>
            <a:ext cx="10515600" cy="3725515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Each counter now has a value of </a:t>
            </a:r>
            <a:r>
              <a:rPr lang="en-US" dirty="0" smtClean="0">
                <a:latin typeface="Berlin Sans FB" panose="020E0602020502020306" pitchFamily="34" charset="0"/>
              </a:rPr>
              <a:t>0.1</a:t>
            </a:r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Berlin Sans FB" panose="020E0602020502020306" pitchFamily="34" charset="0"/>
              </a:rPr>
              <a:t>  A full</a:t>
            </a: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tens frame</a:t>
            </a:r>
            <a:r>
              <a:rPr lang="en-US" dirty="0" smtClean="0">
                <a:latin typeface="Berlin Sans FB" panose="020E0602020502020306" pitchFamily="34" charset="0"/>
              </a:rPr>
              <a:t>, now </a:t>
            </a:r>
            <a:r>
              <a:rPr lang="en-US" dirty="0" smtClean="0">
                <a:latin typeface="Berlin Sans FB" panose="020E0602020502020306" pitchFamily="34" charset="0"/>
              </a:rPr>
              <a:t>has a 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value of </a:t>
            </a:r>
            <a:r>
              <a:rPr lang="en-US" dirty="0" smtClean="0">
                <a:latin typeface="Berlin Sans FB" panose="020E0602020502020306" pitchFamily="34" charset="0"/>
              </a:rPr>
              <a:t>1.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367" y="3357972"/>
            <a:ext cx="3959060" cy="3063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83441" y="3096362"/>
            <a:ext cx="698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0.1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1" y="5404514"/>
            <a:ext cx="1619250" cy="135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36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6246" y="1713944"/>
            <a:ext cx="1076824" cy="5002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1" y="5404514"/>
            <a:ext cx="1619250" cy="1355749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070" y="1713944"/>
            <a:ext cx="1076824" cy="50024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7206" y="1713944"/>
            <a:ext cx="5332030" cy="104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75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5540" y="1716083"/>
            <a:ext cx="1072060" cy="50441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1" y="5404514"/>
            <a:ext cx="1619250" cy="1355749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690688"/>
            <a:ext cx="1072060" cy="5044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999" y="1798112"/>
            <a:ext cx="5478439" cy="202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73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3138" y="1690688"/>
            <a:ext cx="1099996" cy="4983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1" y="5404514"/>
            <a:ext cx="1619250" cy="1355749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690688"/>
            <a:ext cx="1099996" cy="49839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8586" y="1526915"/>
            <a:ext cx="5508613" cy="327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2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6482" y="1799763"/>
            <a:ext cx="1044766" cy="49157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1" y="5404514"/>
            <a:ext cx="1619250" cy="1355749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248" y="1799763"/>
            <a:ext cx="1044766" cy="4915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6923" y="1690688"/>
            <a:ext cx="5447447" cy="429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72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9893" y="1690688"/>
            <a:ext cx="1118405" cy="5032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1" y="5404514"/>
            <a:ext cx="1619250" cy="1355749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086" y="1690687"/>
            <a:ext cx="1118405" cy="50328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3683" y="1785939"/>
            <a:ext cx="5309050" cy="484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19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564" y="125329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Find half of these numbers to 10.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4379" y="1450892"/>
            <a:ext cx="1123509" cy="50072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1846" y="1450891"/>
            <a:ext cx="1123509" cy="5007243"/>
          </a:xfrm>
          <a:prstGeom prst="rect">
            <a:avLst/>
          </a:prstGeom>
        </p:spPr>
      </p:pic>
      <p:sp>
        <p:nvSpPr>
          <p:cNvPr id="23" name="Rounded Rectangular Callout 22"/>
          <p:cNvSpPr/>
          <p:nvPr/>
        </p:nvSpPr>
        <p:spPr>
          <a:xfrm>
            <a:off x="7601803" y="2756848"/>
            <a:ext cx="3248167" cy="1583140"/>
          </a:xfrm>
          <a:prstGeom prst="wedgeRoundRectCallout">
            <a:avLst>
              <a:gd name="adj1" fmla="val -59909"/>
              <a:gd name="adj2" fmla="val 1107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710985" y="2866030"/>
            <a:ext cx="299984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Berlin Sans FB" panose="020E0602020502020306" pitchFamily="34" charset="0"/>
              </a:rPr>
              <a:t>Remember, you can slide the tens frame apart to find 1 half.</a:t>
            </a:r>
            <a:endParaRPr lang="en-GB" sz="2600" dirty="0">
              <a:latin typeface="Berlin Sans FB" panose="020E0602020502020306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507475" y="3671248"/>
            <a:ext cx="1128228" cy="27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73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2634" y="1690688"/>
            <a:ext cx="5146201" cy="4967720"/>
          </a:xfrm>
          <a:prstGeom prst="rect">
            <a:avLst/>
          </a:prstGeom>
        </p:spPr>
      </p:pic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4459" y="1651165"/>
            <a:ext cx="1123509" cy="50072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7968" y="1651164"/>
            <a:ext cx="1123509" cy="500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2577" y="1631062"/>
            <a:ext cx="1125391" cy="50273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256" y="1631062"/>
            <a:ext cx="1125391" cy="50273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3326" y="1731061"/>
            <a:ext cx="5132555" cy="192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9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2577" y="1631062"/>
            <a:ext cx="1125391" cy="50273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2903" y="1631062"/>
            <a:ext cx="1125391" cy="50273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2950" y="1631061"/>
            <a:ext cx="5129213" cy="301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6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7827" y="1670926"/>
            <a:ext cx="1125392" cy="50072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508" y="1651165"/>
            <a:ext cx="1125392" cy="50072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9900" y="1651165"/>
            <a:ext cx="5287602" cy="411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4380" y="1702623"/>
            <a:ext cx="1160157" cy="50273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1186" y="1690688"/>
            <a:ext cx="1160157" cy="5027345"/>
          </a:xfrm>
          <a:prstGeom prst="rect">
            <a:avLst/>
          </a:prstGeom>
        </p:spPr>
      </p:pic>
      <p:pic>
        <p:nvPicPr>
          <p:cNvPr id="14" name="Content Placeholder 3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6522634" y="1690688"/>
            <a:ext cx="5146201" cy="496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0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The next set of questions follow the same pattern, but the numbers are 10 times larger.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1447"/>
            <a:ext cx="10515600" cy="3725515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Each counter now has a value of 10</a:t>
            </a: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Berlin Sans FB" panose="020E0602020502020306" pitchFamily="34" charset="0"/>
              </a:rPr>
              <a:t>  A full</a:t>
            </a: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tens frame</a:t>
            </a:r>
            <a:r>
              <a:rPr lang="en-US" dirty="0" smtClean="0">
                <a:latin typeface="Berlin Sans FB" panose="020E0602020502020306" pitchFamily="34" charset="0"/>
              </a:rPr>
              <a:t>, now </a:t>
            </a:r>
            <a:r>
              <a:rPr lang="en-US" dirty="0" smtClean="0">
                <a:latin typeface="Berlin Sans FB" panose="020E0602020502020306" pitchFamily="34" charset="0"/>
              </a:rPr>
              <a:t>has a 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value of 100.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346" y="3061048"/>
            <a:ext cx="828095" cy="8153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4367" y="3357972"/>
            <a:ext cx="3959060" cy="306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9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3499" y="2402658"/>
            <a:ext cx="5322001" cy="102293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56371" y="2107687"/>
            <a:ext cx="1041922" cy="4409995"/>
          </a:xfrm>
          <a:prstGeom prst="rect">
            <a:avLst/>
          </a:prstGeom>
        </p:spPr>
      </p:pic>
      <p:pic>
        <p:nvPicPr>
          <p:cNvPr id="8" name="Content Placeholder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997" y="2117617"/>
            <a:ext cx="1037230" cy="43901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00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3988</TotalTime>
  <Words>161</Words>
  <Application>Microsoft Office PowerPoint</Application>
  <PresentationFormat>Widescreen</PresentationFormat>
  <Paragraphs>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Berlin Sans FB</vt:lpstr>
      <vt:lpstr>Calibri</vt:lpstr>
      <vt:lpstr>Calibri Light</vt:lpstr>
      <vt:lpstr>Office Theme</vt:lpstr>
      <vt:lpstr>Halving even numbers to 10</vt:lpstr>
      <vt:lpstr>Find half of these numbers to 10.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next set of questions follow the same pattern, but the numbers are 10 times larger.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next set of questions follow the same pattern, but the numbers are 10 times smaller.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LI</dc:creator>
  <cp:lastModifiedBy>KATE LI</cp:lastModifiedBy>
  <cp:revision>24</cp:revision>
  <dcterms:created xsi:type="dcterms:W3CDTF">2020-05-31T23:43:00Z</dcterms:created>
  <dcterms:modified xsi:type="dcterms:W3CDTF">2020-06-12T14:40:05Z</dcterms:modified>
</cp:coreProperties>
</file>