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303"/>
    <p:restoredTop sz="94643"/>
  </p:normalViewPr>
  <p:slideViewPr>
    <p:cSldViewPr>
      <p:cViewPr varScale="1">
        <p:scale>
          <a:sx n="110" d="100"/>
          <a:sy n="110" d="100"/>
        </p:scale>
        <p:origin x="2040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77CC-AFF7-40C8-998E-0F20D5B6914C}" type="datetimeFigureOut">
              <a:rPr lang="en-GB" smtClean="0"/>
              <a:t>21/02/2022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9470F-B308-4AD6-A98F-621D3E5529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6707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77CC-AFF7-40C8-998E-0F20D5B6914C}" type="datetimeFigureOut">
              <a:rPr lang="en-GB" smtClean="0"/>
              <a:t>21/02/2022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9470F-B308-4AD6-A98F-621D3E5529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9431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77CC-AFF7-40C8-998E-0F20D5B6914C}" type="datetimeFigureOut">
              <a:rPr lang="en-GB" smtClean="0"/>
              <a:t>21/02/2022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9470F-B308-4AD6-A98F-621D3E5529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2751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77CC-AFF7-40C8-998E-0F20D5B6914C}" type="datetimeFigureOut">
              <a:rPr lang="en-GB" smtClean="0"/>
              <a:t>21/02/2022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9470F-B308-4AD6-A98F-621D3E5529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4137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77CC-AFF7-40C8-998E-0F20D5B6914C}" type="datetimeFigureOut">
              <a:rPr lang="en-GB" smtClean="0"/>
              <a:t>21/02/2022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9470F-B308-4AD6-A98F-621D3E5529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8543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77CC-AFF7-40C8-998E-0F20D5B6914C}" type="datetimeFigureOut">
              <a:rPr lang="en-GB" smtClean="0"/>
              <a:t>21/02/2022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9470F-B308-4AD6-A98F-621D3E5529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2851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77CC-AFF7-40C8-998E-0F20D5B6914C}" type="datetimeFigureOut">
              <a:rPr lang="en-GB" smtClean="0"/>
              <a:t>21/02/2022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9470F-B308-4AD6-A98F-621D3E5529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6180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77CC-AFF7-40C8-998E-0F20D5B6914C}" type="datetimeFigureOut">
              <a:rPr lang="en-GB" smtClean="0"/>
              <a:t>21/02/2022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9470F-B308-4AD6-A98F-621D3E5529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2181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77CC-AFF7-40C8-998E-0F20D5B6914C}" type="datetimeFigureOut">
              <a:rPr lang="en-GB" smtClean="0"/>
              <a:t>21/02/2022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9470F-B308-4AD6-A98F-621D3E5529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3613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77CC-AFF7-40C8-998E-0F20D5B6914C}" type="datetimeFigureOut">
              <a:rPr lang="en-GB" smtClean="0"/>
              <a:t>21/02/2022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9470F-B308-4AD6-A98F-621D3E5529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3232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77CC-AFF7-40C8-998E-0F20D5B6914C}" type="datetimeFigureOut">
              <a:rPr lang="en-GB" smtClean="0"/>
              <a:t>21/02/2022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9470F-B308-4AD6-A98F-621D3E5529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5099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1877CC-AFF7-40C8-998E-0F20D5B6914C}" type="datetimeFigureOut">
              <a:rPr lang="en-GB" smtClean="0"/>
              <a:t>21/02/2022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29470F-B308-4AD6-A98F-621D3E5529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0243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2880" y="44624"/>
            <a:ext cx="8973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u="sng" dirty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NPA Knowledge Organiser: Year 2 Science – Autumn 2</a:t>
            </a:r>
          </a:p>
        </p:txBody>
      </p:sp>
      <p:sp>
        <p:nvSpPr>
          <p:cNvPr id="6" name="Rectangle 5"/>
          <p:cNvSpPr/>
          <p:nvPr/>
        </p:nvSpPr>
        <p:spPr>
          <a:xfrm>
            <a:off x="107504" y="432048"/>
            <a:ext cx="8928992" cy="63093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173845" y="471560"/>
            <a:ext cx="2636912" cy="54777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71600" y="5948135"/>
            <a:ext cx="7992888" cy="7533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2">
                    <a:lumMod val="60000"/>
                    <a:lumOff val="40000"/>
                  </a:schemeClr>
                </a:solidFill>
              </a:rPr>
              <a:t>“</a:t>
            </a:r>
            <a:r>
              <a:rPr lang="en-GB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 am not an animal lover if that means you think things are nice if </a:t>
            </a:r>
          </a:p>
          <a:p>
            <a:pPr algn="ctr"/>
            <a:r>
              <a:rPr lang="en-GB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you can pat them, but I am intoxicated by animals.”</a:t>
            </a:r>
          </a:p>
          <a:p>
            <a:pPr algn="ctr"/>
            <a:r>
              <a:rPr lang="en-GB" sz="16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David Attenborough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43" y="507694"/>
            <a:ext cx="1176977" cy="913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185418" y="5949279"/>
            <a:ext cx="775165" cy="7423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66" y="5971313"/>
            <a:ext cx="692696" cy="692696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36686"/>
            <a:ext cx="767533" cy="804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507694"/>
            <a:ext cx="765826" cy="896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7DE12114-823F-F94F-8D1F-D4202268AA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2468" y="1479763"/>
            <a:ext cx="2568615" cy="428418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5CEBD6FE-0D77-3C41-9733-66768C7B71A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63567" y="648759"/>
            <a:ext cx="5848111" cy="108671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5F988FEE-BB81-F04C-82C4-6BFAA057502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73483" y="1791377"/>
            <a:ext cx="6100286" cy="3275246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5A097769-74E5-2F4F-B963-AD23FA0E6A8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04704" y="5006456"/>
            <a:ext cx="6031230" cy="94167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8826EA4-8715-A142-A3F6-0B842ACCB3A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91362" y="5848414"/>
            <a:ext cx="760358" cy="853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0032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2880" y="44624"/>
            <a:ext cx="89736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u="sng" dirty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NPA Knowledge Organiser: Year 2 Science – Autumn 2</a:t>
            </a:r>
          </a:p>
        </p:txBody>
      </p:sp>
      <p:sp>
        <p:nvSpPr>
          <p:cNvPr id="6" name="Rectangle 5"/>
          <p:cNvSpPr/>
          <p:nvPr/>
        </p:nvSpPr>
        <p:spPr>
          <a:xfrm>
            <a:off x="107504" y="432048"/>
            <a:ext cx="8928992" cy="63093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107504" y="451347"/>
            <a:ext cx="2957995" cy="333769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71600" y="5949280"/>
            <a:ext cx="7992888" cy="7533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2">
                    <a:lumMod val="60000"/>
                    <a:lumOff val="40000"/>
                  </a:schemeClr>
                </a:solidFill>
              </a:rPr>
              <a:t>https://</a:t>
            </a:r>
            <a:r>
              <a:rPr lang="en-GB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www.youtube.com</a:t>
            </a:r>
            <a:r>
              <a:rPr lang="en-GB" dirty="0">
                <a:solidFill>
                  <a:schemeClr val="tx2">
                    <a:lumMod val="60000"/>
                    <a:lumOff val="40000"/>
                  </a:schemeClr>
                </a:solidFill>
              </a:rPr>
              <a:t>/</a:t>
            </a:r>
            <a:r>
              <a:rPr lang="en-GB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watch?v</a:t>
            </a:r>
            <a:r>
              <a:rPr lang="en-GB" dirty="0">
                <a:solidFill>
                  <a:schemeClr val="tx2">
                    <a:lumMod val="60000"/>
                    <a:lumOff val="40000"/>
                  </a:schemeClr>
                </a:solidFill>
              </a:rPr>
              <a:t>=PHq2q_PgiUM</a:t>
            </a:r>
          </a:p>
          <a:p>
            <a:pPr algn="ctr"/>
            <a:r>
              <a:rPr lang="en-GB" dirty="0">
                <a:solidFill>
                  <a:schemeClr val="tx2">
                    <a:lumMod val="60000"/>
                    <a:lumOff val="40000"/>
                  </a:schemeClr>
                </a:solidFill>
              </a:rPr>
              <a:t>Frog Life Cycle Time Lapse</a:t>
            </a:r>
          </a:p>
        </p:txBody>
      </p:sp>
      <p:sp>
        <p:nvSpPr>
          <p:cNvPr id="9" name="Rectangle 8"/>
          <p:cNvSpPr/>
          <p:nvPr/>
        </p:nvSpPr>
        <p:spPr>
          <a:xfrm>
            <a:off x="185418" y="5949279"/>
            <a:ext cx="775165" cy="7423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66" y="5971313"/>
            <a:ext cx="692696" cy="6926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10337" y="3808340"/>
            <a:ext cx="2952327" cy="208585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0586EBB-5963-6840-BE12-AECFE6D21C4B}"/>
              </a:ext>
            </a:extLst>
          </p:cNvPr>
          <p:cNvSpPr txBox="1"/>
          <p:nvPr/>
        </p:nvSpPr>
        <p:spPr>
          <a:xfrm>
            <a:off x="911962" y="3350251"/>
            <a:ext cx="19996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omic Sans MS" panose="030F0902030302020204" pitchFamily="66" charset="0"/>
              </a:rPr>
              <a:t>|Inside a seed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D77D3BE1-773A-DA45-87B4-55F2896536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266" y="649855"/>
            <a:ext cx="2433623" cy="313918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2993819-BD1E-5B49-A87D-22023A2CD8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2544" y="4021706"/>
            <a:ext cx="5279238" cy="18002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A175ECB0-A4C3-DB43-90A6-E1636C9FFB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62664" y="488345"/>
            <a:ext cx="3429000" cy="1778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7F699F99-C608-4443-A7E1-FE8971A324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60881" y="1967438"/>
            <a:ext cx="3730473" cy="169058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CA370A44-1EFD-2640-9D8C-D909C8A7A5F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0695" y="3864707"/>
            <a:ext cx="2183330" cy="1973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9617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</TotalTime>
  <Words>74</Words>
  <Application>Microsoft Macintosh PowerPoint</Application>
  <PresentationFormat>On-screen Show (4:3)</PresentationFormat>
  <Paragraphs>8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Comic Sans MS</vt:lpstr>
      <vt:lpstr>Office Theme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 Bebbington</dc:creator>
  <cp:lastModifiedBy>KATE LI</cp:lastModifiedBy>
  <cp:revision>15</cp:revision>
  <dcterms:created xsi:type="dcterms:W3CDTF">2020-01-08T11:42:15Z</dcterms:created>
  <dcterms:modified xsi:type="dcterms:W3CDTF">2022-02-21T13:28:59Z</dcterms:modified>
</cp:coreProperties>
</file>