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i" initials="k" lastIdx="1" clrIdx="0">
    <p:extLst>
      <p:ext uri="{19B8F6BF-5375-455C-9EA6-DF929625EA0E}">
        <p15:presenceInfo xmlns:p15="http://schemas.microsoft.com/office/powerpoint/2012/main" userId="S-1-5-21-2465692599-1485206767-435281288-26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>
      <p:cViewPr varScale="1">
        <p:scale>
          <a:sx n="110" d="100"/>
          <a:sy n="110" d="100"/>
        </p:scale>
        <p:origin x="16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70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431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75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13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54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85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18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18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61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23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09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877CC-AFF7-40C8-998E-0F20D5B6914C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24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_bVb-wjZ2xQ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880" y="44624"/>
            <a:ext cx="8973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NPA Knowledge Organiser: Year 2 Music – Spring – Amazing Africa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04" y="432048"/>
            <a:ext cx="8928992" cy="6309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810757" y="476672"/>
            <a:ext cx="6153731" cy="4766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930" y="378283"/>
            <a:ext cx="2636912" cy="5477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5784599"/>
            <a:ext cx="7992888" cy="9180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52135" y="382920"/>
            <a:ext cx="6284361" cy="54143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066" y="985539"/>
            <a:ext cx="1176977" cy="91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5418" y="5949279"/>
            <a:ext cx="775165" cy="742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18" y="5909767"/>
            <a:ext cx="692696" cy="69269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581" y="1564168"/>
            <a:ext cx="767533" cy="80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204" y="475715"/>
            <a:ext cx="765826" cy="89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65076" y="1237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61721" y="1812321"/>
            <a:ext cx="2553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166863" y="1522632"/>
            <a:ext cx="662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“The creator wants us to drum. </a:t>
            </a:r>
          </a:p>
          <a:p>
            <a:r>
              <a:rPr lang="en-US" dirty="0"/>
              <a:t>He wants us to corrupt the world with drum,</a:t>
            </a:r>
          </a:p>
          <a:p>
            <a:r>
              <a:rPr lang="en-US" dirty="0"/>
              <a:t>dance and chants.”       </a:t>
            </a:r>
          </a:p>
          <a:p>
            <a:r>
              <a:rPr lang="en-US" dirty="0"/>
              <a:t>                                                    </a:t>
            </a:r>
            <a:r>
              <a:rPr lang="en-US" dirty="0" err="1"/>
              <a:t>Batatunde</a:t>
            </a:r>
            <a:r>
              <a:rPr lang="en-US" dirty="0"/>
              <a:t> Olatunji</a:t>
            </a:r>
          </a:p>
          <a:p>
            <a:r>
              <a:rPr lang="en-US" dirty="0"/>
              <a:t>                                                             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DF9DA5-6C45-1A44-B831-07123EFA8F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9836" y="2400561"/>
            <a:ext cx="1776803" cy="14602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7DBD320-4EE2-A54C-AB07-FDCFEA3B16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2555" y="2388493"/>
            <a:ext cx="1754603" cy="144945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10239F8-2438-4645-924C-3628AEA90F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1803" y="2400151"/>
            <a:ext cx="1702380" cy="144945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3111831-3504-614A-AB2A-18F1F88B02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3759" y="4062255"/>
            <a:ext cx="1893002" cy="164632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998DFBB-5AF5-6645-BDB7-C3606E3FDC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94426" y="715008"/>
            <a:ext cx="3892266" cy="136089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F2CE0A-095C-0E40-82D3-45D486677C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76514" y="4068868"/>
            <a:ext cx="1727521" cy="164786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641425D-CC06-004E-9DA4-F9722E97E5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59637" y="4100825"/>
            <a:ext cx="1727521" cy="16476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8031139-2651-1E44-B1B4-A5E777CF83E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78065" y="5821416"/>
            <a:ext cx="3432721" cy="85712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8F64275-08AF-9C41-85B8-90593A749E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-247493" y="2443030"/>
            <a:ext cx="2131450" cy="118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0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880" y="44624"/>
            <a:ext cx="8973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NPA Knowledge Organiser: Year 2 Music – Spring  - Amazing Africa</a:t>
            </a:r>
          </a:p>
        </p:txBody>
      </p:sp>
      <p:sp>
        <p:nvSpPr>
          <p:cNvPr id="4" name="Rectangle 3"/>
          <p:cNvSpPr/>
          <p:nvPr/>
        </p:nvSpPr>
        <p:spPr>
          <a:xfrm>
            <a:off x="971600" y="5949280"/>
            <a:ext cx="7992888" cy="7533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https://www.youtube.com/watch?v=_bVb-wjZ2xQ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African drumming with Kids</a:t>
            </a:r>
          </a:p>
        </p:txBody>
      </p:sp>
      <p:sp>
        <p:nvSpPr>
          <p:cNvPr id="9" name="Rectangle 8"/>
          <p:cNvSpPr/>
          <p:nvPr/>
        </p:nvSpPr>
        <p:spPr>
          <a:xfrm>
            <a:off x="185418" y="5949279"/>
            <a:ext cx="775165" cy="742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6" y="5971313"/>
            <a:ext cx="692696" cy="69269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95536" y="413956"/>
            <a:ext cx="8568952" cy="26694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02071D-6417-5646-A239-0D4FEEDD2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1017785"/>
            <a:ext cx="6772832" cy="189756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589248-204D-A149-BFF6-E56BA85BD6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3937" y="497085"/>
            <a:ext cx="2324100" cy="5207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EF79596-94C5-2A48-BFF4-D43E23260B2B}"/>
              </a:ext>
            </a:extLst>
          </p:cNvPr>
          <p:cNvSpPr/>
          <p:nvPr/>
        </p:nvSpPr>
        <p:spPr>
          <a:xfrm>
            <a:off x="395536" y="3144918"/>
            <a:ext cx="8568952" cy="26694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5CF2D25-D967-384D-89B6-D4012CC11D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7228" y="3284984"/>
            <a:ext cx="6739252" cy="191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61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67</Words>
  <Application>Microsoft Macintosh PowerPoint</Application>
  <PresentationFormat>On-screen Show (4:3)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Comic Sans MS</vt:lpstr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Bebbington</dc:creator>
  <cp:lastModifiedBy>KATE LI</cp:lastModifiedBy>
  <cp:revision>20</cp:revision>
  <dcterms:created xsi:type="dcterms:W3CDTF">2020-01-08T11:42:15Z</dcterms:created>
  <dcterms:modified xsi:type="dcterms:W3CDTF">2022-01-13T16:29:35Z</dcterms:modified>
</cp:coreProperties>
</file>