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FC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7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9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7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214"/>
            <a:ext cx="9144000" cy="1115870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Multiples of 9 (part 2)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28750" y="255111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>
                <a:latin typeface="Berlin Sans FB" panose="020E0602020502020306" pitchFamily="34" charset="0"/>
              </a:rPr>
              <a:t>To help you, the resources on the screen can be dragged and moved.</a:t>
            </a:r>
          </a:p>
          <a:p>
            <a:r>
              <a:rPr lang="en-US" dirty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15" y="4486914"/>
            <a:ext cx="2338032" cy="2148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356" y="4486914"/>
            <a:ext cx="2369096" cy="2148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561" y="4486913"/>
            <a:ext cx="2292824" cy="2119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1657" y="4486913"/>
            <a:ext cx="2398522" cy="21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0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5627EEC2-1347-4718-8728-BFDE37430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87" y="1943250"/>
            <a:ext cx="866775" cy="10763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A2138A2-5965-4D08-99AD-FAE7AF4AE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" y="1943250"/>
            <a:ext cx="866775" cy="10668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E3788AE-5E12-4B27-A926-56FA2CB24F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1532" y="1962300"/>
            <a:ext cx="857250" cy="10477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3B7EC12-4820-4511-B3C9-6A417E2496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5253" y="1927507"/>
            <a:ext cx="857250" cy="10953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D657BC2-AE4B-435A-9F71-4B34E46278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5668" y="1943250"/>
            <a:ext cx="847725" cy="104775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64F1469-8DF8-4F4A-84A9-405F731E5D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6333" y="1927507"/>
            <a:ext cx="838200" cy="104775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223BF47-ABDF-4EA0-910D-9E1CAC17FF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85466" y="1927507"/>
            <a:ext cx="847725" cy="10763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236D12E-54A2-4DC3-9CFE-574A75F71A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04124" y="1962300"/>
            <a:ext cx="838200" cy="10668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FFC248F-10C3-49F9-A634-5FCB41DD70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07496" y="1917982"/>
            <a:ext cx="819150" cy="10668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BB706C3-EC36-4072-B61A-F36C2F453B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26154" y="1913513"/>
            <a:ext cx="847725" cy="108585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B792A4C-70E4-472C-A355-87586E97F7B5}"/>
              </a:ext>
            </a:extLst>
          </p:cNvPr>
          <p:cNvSpPr txBox="1"/>
          <p:nvPr/>
        </p:nvSpPr>
        <p:spPr>
          <a:xfrm>
            <a:off x="320842" y="279092"/>
            <a:ext cx="8505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Berlin Sans FB" panose="020E0602020502020306" pitchFamily="34" charset="0"/>
              </a:rPr>
              <a:t>Use the digits to make multiples of 9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5462A0A3-305E-4836-A32B-9539B873BC2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624" y="5667375"/>
            <a:ext cx="1247775" cy="1190625"/>
          </a:xfrm>
          <a:prstGeom prst="rect">
            <a:avLst/>
          </a:prstGeom>
        </p:spPr>
      </p:pic>
      <p:pic>
        <p:nvPicPr>
          <p:cNvPr id="32" name="Picture 31" descr="The MSW@USC Diversity Toolkit: A Guide to Discussing Identity ...">
            <a:extLst>
              <a:ext uri="{FF2B5EF4-FFF2-40B4-BE49-F238E27FC236}">
                <a16:creationId xmlns:a16="http://schemas.microsoft.com/office/drawing/2014/main" id="{23E94A4A-A740-4998-AE24-7BB9023E3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0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F65DFC46-AE3C-4DBB-B73D-05A4D0A2B9A9}"/>
              </a:ext>
            </a:extLst>
          </p:cNvPr>
          <p:cNvSpPr/>
          <p:nvPr/>
        </p:nvSpPr>
        <p:spPr>
          <a:xfrm>
            <a:off x="9563818" y="3429000"/>
            <a:ext cx="2294023" cy="1289520"/>
          </a:xfrm>
          <a:prstGeom prst="wedgeRoundRectCallout">
            <a:avLst>
              <a:gd name="adj1" fmla="val -53700"/>
              <a:gd name="adj2" fmla="val 827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7E2B2B0-A658-41A8-A0B2-5BF31B509D3C}"/>
              </a:ext>
            </a:extLst>
          </p:cNvPr>
          <p:cNvSpPr txBox="1"/>
          <p:nvPr/>
        </p:nvSpPr>
        <p:spPr>
          <a:xfrm>
            <a:off x="9651291" y="3526862"/>
            <a:ext cx="2206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the digits total 9 and you can flip the digits to find another multiple.</a:t>
            </a:r>
          </a:p>
        </p:txBody>
      </p:sp>
    </p:spTree>
    <p:extLst>
      <p:ext uri="{BB962C8B-B14F-4D97-AF65-F5344CB8AC3E}">
        <p14:creationId xmlns:p14="http://schemas.microsoft.com/office/powerpoint/2010/main" val="85039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B81D4E3D-CF43-41E3-BBFD-F1FACD2B6453}"/>
              </a:ext>
            </a:extLst>
          </p:cNvPr>
          <p:cNvSpPr/>
          <p:nvPr/>
        </p:nvSpPr>
        <p:spPr>
          <a:xfrm>
            <a:off x="80576" y="228391"/>
            <a:ext cx="3130304" cy="528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6AC3A13C-2B3E-4D05-916B-A9B85E6F2E04}"/>
              </a:ext>
            </a:extLst>
          </p:cNvPr>
          <p:cNvSpPr/>
          <p:nvPr/>
        </p:nvSpPr>
        <p:spPr>
          <a:xfrm>
            <a:off x="9496927" y="1797845"/>
            <a:ext cx="2524104" cy="1457072"/>
          </a:xfrm>
          <a:prstGeom prst="wedgeRoundRectCallout">
            <a:avLst>
              <a:gd name="adj1" fmla="val -53700"/>
              <a:gd name="adj2" fmla="val 827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5479C5-A063-47C3-B159-1D62DAEC4D88}"/>
              </a:ext>
            </a:extLst>
          </p:cNvPr>
          <p:cNvSpPr txBox="1"/>
          <p:nvPr/>
        </p:nvSpPr>
        <p:spPr>
          <a:xfrm>
            <a:off x="9771396" y="1889632"/>
            <a:ext cx="2249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Drag the numbers to put them in order from smallest to largest.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BD2DBA3-08C0-4EEF-B427-0BAE3FEE8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1" y="5526514"/>
            <a:ext cx="1247775" cy="1190625"/>
          </a:xfrm>
          <a:prstGeom prst="rect">
            <a:avLst/>
          </a:prstGeom>
        </p:spPr>
      </p:pic>
      <p:pic>
        <p:nvPicPr>
          <p:cNvPr id="34" name="Picture 2" descr="The MSW@USC Diversity Toolkit: A Guide to Discussing Identity ...">
            <a:extLst>
              <a:ext uri="{FF2B5EF4-FFF2-40B4-BE49-F238E27FC236}">
                <a16:creationId xmlns:a16="http://schemas.microsoft.com/office/drawing/2014/main" id="{50D39FF9-5307-4CB5-9869-8E2561E94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9" y="2262"/>
            <a:ext cx="2962341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D003F59-7BD3-42EF-AC5B-C2A88F4F9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6608" y="4140965"/>
            <a:ext cx="780297" cy="68025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FBC7A83-4004-451F-9535-21FCF0BD92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309" y="1251329"/>
            <a:ext cx="828423" cy="85081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A4D5F33-99AC-4E99-A99A-AB574F654A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3989" y="336591"/>
            <a:ext cx="828423" cy="69662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CA8D40A-29F5-4B53-B141-6D1FEAAEC7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074" y="3516765"/>
            <a:ext cx="828423" cy="72266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FF31EA2-736A-47B6-8137-F926818B97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7048" y="1344409"/>
            <a:ext cx="962525" cy="75773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4FA64D1-2C5E-492D-85AE-C0DD2EC389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0823" y="336591"/>
            <a:ext cx="887375" cy="7099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7CF0E6-E3F7-48F4-AD71-887E45B682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0777" y="2292289"/>
            <a:ext cx="1052919" cy="76944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1768915-CCE6-40C2-9327-273AADA6EB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36608" y="2469463"/>
            <a:ext cx="850435" cy="76944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39A1308-F68B-4550-9312-951B1AB4E90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48198" y="3332520"/>
            <a:ext cx="850435" cy="70253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43D4FAE-5A1E-46BA-AE52-608CB0B5942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4511" y="4544622"/>
            <a:ext cx="1109478" cy="849813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7DBBB13E-B1F1-453D-AED1-5FD2942862B8}"/>
              </a:ext>
            </a:extLst>
          </p:cNvPr>
          <p:cNvSpPr txBox="1"/>
          <p:nvPr/>
        </p:nvSpPr>
        <p:spPr>
          <a:xfrm>
            <a:off x="6096000" y="75928"/>
            <a:ext cx="96252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Berlin Sans FB" panose="020E0602020502020306" pitchFamily="34" charset="0"/>
              </a:rPr>
              <a:t>1.</a:t>
            </a:r>
          </a:p>
          <a:p>
            <a:r>
              <a:rPr lang="en-GB" sz="4400" dirty="0">
                <a:latin typeface="Berlin Sans FB" panose="020E0602020502020306" pitchFamily="34" charset="0"/>
              </a:rPr>
              <a:t>2.</a:t>
            </a:r>
          </a:p>
          <a:p>
            <a:r>
              <a:rPr lang="en-GB" sz="4400" dirty="0">
                <a:latin typeface="Berlin Sans FB" panose="020E0602020502020306" pitchFamily="34" charset="0"/>
              </a:rPr>
              <a:t>3.</a:t>
            </a:r>
          </a:p>
          <a:p>
            <a:r>
              <a:rPr lang="en-GB" sz="4400" dirty="0">
                <a:latin typeface="Berlin Sans FB" panose="020E0602020502020306" pitchFamily="34" charset="0"/>
              </a:rPr>
              <a:t>4.</a:t>
            </a:r>
          </a:p>
          <a:p>
            <a:r>
              <a:rPr lang="en-GB" sz="4400" dirty="0">
                <a:latin typeface="Berlin Sans FB" panose="020E0602020502020306" pitchFamily="34" charset="0"/>
              </a:rPr>
              <a:t>5.</a:t>
            </a:r>
          </a:p>
          <a:p>
            <a:r>
              <a:rPr lang="en-GB" sz="4400" dirty="0">
                <a:latin typeface="Berlin Sans FB" panose="020E0602020502020306" pitchFamily="34" charset="0"/>
              </a:rPr>
              <a:t>6.</a:t>
            </a:r>
          </a:p>
          <a:p>
            <a:r>
              <a:rPr lang="en-GB" sz="4400" dirty="0">
                <a:latin typeface="Berlin Sans FB" panose="020E0602020502020306" pitchFamily="34" charset="0"/>
              </a:rPr>
              <a:t>7.</a:t>
            </a:r>
          </a:p>
          <a:p>
            <a:r>
              <a:rPr lang="en-GB" sz="4400" dirty="0">
                <a:latin typeface="Berlin Sans FB" panose="020E0602020502020306" pitchFamily="34" charset="0"/>
              </a:rPr>
              <a:t>8.</a:t>
            </a:r>
          </a:p>
          <a:p>
            <a:r>
              <a:rPr lang="en-GB" sz="4400" dirty="0">
                <a:latin typeface="Berlin Sans FB" panose="020E0602020502020306" pitchFamily="34" charset="0"/>
              </a:rPr>
              <a:t>9.</a:t>
            </a:r>
          </a:p>
          <a:p>
            <a:r>
              <a:rPr lang="en-GB" sz="4400" dirty="0">
                <a:latin typeface="Berlin Sans FB" panose="020E0602020502020306" pitchFamily="34" charset="0"/>
              </a:rPr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338141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Office Theme</vt:lpstr>
      <vt:lpstr>Multiples of 9 (part 2)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Multiples of 10</dc:title>
  <dc:creator>KATE LI</dc:creator>
  <cp:lastModifiedBy>Kian Li</cp:lastModifiedBy>
  <cp:revision>35</cp:revision>
  <dcterms:created xsi:type="dcterms:W3CDTF">2020-06-03T17:46:39Z</dcterms:created>
  <dcterms:modified xsi:type="dcterms:W3CDTF">2020-06-28T19:50:40Z</dcterms:modified>
</cp:coreProperties>
</file>