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2"/>
    <p:restoredTop sz="94643"/>
  </p:normalViewPr>
  <p:slideViewPr>
    <p:cSldViewPr>
      <p:cViewPr varScale="1">
        <p:scale>
          <a:sx n="110" d="100"/>
          <a:sy n="110" d="100"/>
        </p:scale>
        <p:origin x="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hyperlink" Target="https://www.youtube.com/watch?v=-kjRL-Q-KB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Science – Autumn 1 – The Wright  Brothers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www.amazingpaperairplanes.com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7854" y="466081"/>
            <a:ext cx="2643701" cy="2665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8135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Isn’t it astonishing that all these secrets have been preserved for so many years </a:t>
            </a:r>
          </a:p>
          <a:p>
            <a:pPr algn="ctr"/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 so we could discover them.”</a:t>
            </a:r>
          </a:p>
          <a:p>
            <a:pPr algn="ctr"/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Wilbur Wright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3" y="507694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6686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694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8446D0-0929-334B-B4D9-4A3F717D1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85" y="3202410"/>
            <a:ext cx="8601206" cy="26657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4E86BF-C9EF-B244-B59B-05025B8EE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981" y="5781359"/>
            <a:ext cx="850900" cy="8826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422A5B-6AE8-6941-B09F-6C51D7843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54" y="484561"/>
            <a:ext cx="3982098" cy="26472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A6B8E5B-CFA5-C24A-AB3D-E5274DB825FB}"/>
              </a:ext>
            </a:extLst>
          </p:cNvPr>
          <p:cNvSpPr txBox="1"/>
          <p:nvPr/>
        </p:nvSpPr>
        <p:spPr>
          <a:xfrm>
            <a:off x="4283968" y="6926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www.amazingpaperairplanes.com</a:t>
            </a:r>
            <a:endParaRPr lang="en-US" dirty="0"/>
          </a:p>
        </p:txBody>
      </p:sp>
      <p:sp>
        <p:nvSpPr>
          <p:cNvPr id="35" name="Up Arrow Callout 34">
            <a:extLst>
              <a:ext uri="{FF2B5EF4-FFF2-40B4-BE49-F238E27FC236}">
                <a16:creationId xmlns:a16="http://schemas.microsoft.com/office/drawing/2014/main" id="{1D32E20D-C4A5-C442-A3D8-53653267648B}"/>
              </a:ext>
            </a:extLst>
          </p:cNvPr>
          <p:cNvSpPr/>
          <p:nvPr/>
        </p:nvSpPr>
        <p:spPr>
          <a:xfrm>
            <a:off x="5160341" y="1062028"/>
            <a:ext cx="2567733" cy="191683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B19A3A-0337-9C45-8A6A-858F7FA496D3}"/>
              </a:ext>
            </a:extLst>
          </p:cNvPr>
          <p:cNvSpPr txBox="1"/>
          <p:nvPr/>
        </p:nvSpPr>
        <p:spPr>
          <a:xfrm>
            <a:off x="5304357" y="1808183"/>
            <a:ext cx="2363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STEM</a:t>
            </a:r>
          </a:p>
          <a:p>
            <a:pPr algn="ctr"/>
            <a:r>
              <a:rPr lang="en-US" dirty="0"/>
              <a:t>Design your own paper plane!</a:t>
            </a:r>
          </a:p>
        </p:txBody>
      </p:sp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Science – Autumn 1 – The Wright Brothers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913" y="504056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6780" y="3464121"/>
            <a:ext cx="2547554" cy="2399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https://www.youtube.com/watch?v=-kjRL-Q-KBc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Wright Brother’s First Flight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67673" y="3470648"/>
            <a:ext cx="2586625" cy="2386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2086EAB-9CFD-A544-B38F-BE627A1A5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50" y="3558325"/>
            <a:ext cx="1827070" cy="22549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77680D-5F00-7945-8319-4BE3E716C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79" y="3558325"/>
            <a:ext cx="1787830" cy="22462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3F47B1-9174-AA43-A648-6C6B8BA86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360769"/>
            <a:ext cx="6048672" cy="31491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61C00EE-B8EB-074C-8CD1-AA814CB00149}"/>
              </a:ext>
            </a:extLst>
          </p:cNvPr>
          <p:cNvSpPr/>
          <p:nvPr/>
        </p:nvSpPr>
        <p:spPr>
          <a:xfrm>
            <a:off x="5790876" y="3470648"/>
            <a:ext cx="3096344" cy="2399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BCF6E9-1E42-3848-A661-394C2CCBD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884" y="3549647"/>
            <a:ext cx="2952327" cy="22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91</Words>
  <Application>Microsoft Macintosh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16</cp:revision>
  <dcterms:created xsi:type="dcterms:W3CDTF">2020-01-08T11:42:15Z</dcterms:created>
  <dcterms:modified xsi:type="dcterms:W3CDTF">2022-02-21T15:53:38Z</dcterms:modified>
</cp:coreProperties>
</file>