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69" r:id="rId4"/>
    <p:sldId id="2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BFC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3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5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97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590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64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933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303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11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529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875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472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668-DCAB-4286-B4B0-2D8574A9F91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13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A5668-DCAB-4286-B4B0-2D8574A9F91F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4494E-32A4-4CE1-8465-A272669515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71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08214"/>
            <a:ext cx="9144000" cy="1115870"/>
          </a:xfrm>
        </p:spPr>
        <p:txBody>
          <a:bodyPr/>
          <a:lstStyle/>
          <a:p>
            <a:r>
              <a:rPr lang="en-US" dirty="0">
                <a:latin typeface="Berlin Sans FB" panose="020E0602020502020306" pitchFamily="34" charset="0"/>
              </a:rPr>
              <a:t>Multiples of 9 (part 1)</a:t>
            </a:r>
            <a:endParaRPr lang="en-GB" dirty="0">
              <a:latin typeface="Berlin Sans FB" panose="020E0602020502020306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type="subTitle" idx="1"/>
          </p:nvPr>
        </p:nvSpPr>
        <p:spPr>
          <a:xfrm>
            <a:off x="1428750" y="2551113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Berlin Sans FB" panose="020E0602020502020306" pitchFamily="34" charset="0"/>
              </a:rPr>
              <a:t>Complete the questions on each slide.</a:t>
            </a:r>
          </a:p>
          <a:p>
            <a:r>
              <a:rPr lang="en-US" dirty="0">
                <a:latin typeface="Berlin Sans FB" panose="020E0602020502020306" pitchFamily="34" charset="0"/>
              </a:rPr>
              <a:t>To help you, the resources on the screen can be dragged and moved.</a:t>
            </a:r>
          </a:p>
          <a:p>
            <a:r>
              <a:rPr lang="en-US" dirty="0">
                <a:latin typeface="Berlin Sans FB" panose="020E0602020502020306" pitchFamily="34" charset="0"/>
              </a:rPr>
              <a:t>The slides are increasingly challenging. Look for these signposts to see if it is relevant for you.</a:t>
            </a:r>
          </a:p>
          <a:p>
            <a:endParaRPr lang="en-US" dirty="0">
              <a:latin typeface="Berlin Sans FB" panose="020E0602020502020306" pitchFamily="34" charset="0"/>
            </a:endParaRPr>
          </a:p>
          <a:p>
            <a:endParaRPr lang="en-US" dirty="0">
              <a:latin typeface="Berlin Sans FB" panose="020E0602020502020306" pitchFamily="34" charset="0"/>
            </a:endParaRP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215" y="4486914"/>
            <a:ext cx="2338032" cy="21488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7356" y="4486914"/>
            <a:ext cx="2369096" cy="214882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2561" y="4486913"/>
            <a:ext cx="2292824" cy="21199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01657" y="4486913"/>
            <a:ext cx="2398522" cy="2119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300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169AB10-DC1F-44E2-B669-1243BBD3FA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4651" y="878415"/>
            <a:ext cx="1828800" cy="25622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540AA2F-87EC-4B45-AAEB-4DAD649CD5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6517" y="866775"/>
            <a:ext cx="1828799" cy="25738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DCB9F6E-DC2E-40F3-9E79-C9968F0F76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0573" y="866776"/>
            <a:ext cx="1867760" cy="25738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F878D7-4AE9-4E5C-8E92-AAF1EB04F5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10249" y="866775"/>
            <a:ext cx="2010820" cy="25622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2F07F43-CE8A-400C-BCB4-4D971ED336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62985" y="866775"/>
            <a:ext cx="1819275" cy="2562225"/>
          </a:xfrm>
          <a:prstGeom prst="rect">
            <a:avLst/>
          </a:prstGeom>
        </p:spPr>
      </p:pic>
      <p:pic>
        <p:nvPicPr>
          <p:cNvPr id="9" name="Picture 2" descr="The MSW@USC Diversity Toolkit: A Guide to Discussing Identity ...">
            <a:extLst>
              <a:ext uri="{FF2B5EF4-FFF2-40B4-BE49-F238E27FC236}">
                <a16:creationId xmlns:a16="http://schemas.microsoft.com/office/drawing/2014/main" id="{B1BFCFFF-F063-42F9-9613-3634DA564F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659" y="2262"/>
            <a:ext cx="2962341" cy="78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66A6B29-635E-4BA6-BCD0-24DA9DE306A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4651" y="3698951"/>
            <a:ext cx="1771650" cy="264088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5AE8B4C-1919-45DB-BD92-821587A04E6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06516" y="3698951"/>
            <a:ext cx="1798051" cy="264088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100C7E2-EAF6-4644-B8F2-9ABE5C91D97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591049" y="3698951"/>
            <a:ext cx="1798051" cy="260603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8E36F47-5614-4320-A351-B7F2D82CAEB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810248" y="3698952"/>
            <a:ext cx="2012909" cy="26408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BFC2860-344B-4B68-813F-C1F7943D426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162985" y="3681661"/>
            <a:ext cx="1886910" cy="262332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9929291-CEC8-4CFE-AAD3-DFE361E9799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38112" y="5563604"/>
            <a:ext cx="1400175" cy="1228725"/>
          </a:xfrm>
          <a:prstGeom prst="rect">
            <a:avLst/>
          </a:prstGeom>
        </p:spPr>
      </p:pic>
      <p:pic>
        <p:nvPicPr>
          <p:cNvPr id="16" name="Picture 15" descr="The MSW@USC Diversity Toolkit: A Guide to Discussing Identity ...">
            <a:extLst>
              <a:ext uri="{FF2B5EF4-FFF2-40B4-BE49-F238E27FC236}">
                <a16:creationId xmlns:a16="http://schemas.microsoft.com/office/drawing/2014/main" id="{C5C7C9F1-FDC1-416F-AA2B-7E4A21C9B7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660" y="2262"/>
            <a:ext cx="2962340" cy="78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FF04FC75-0D6D-447D-8197-CF327D4664CE}"/>
              </a:ext>
            </a:extLst>
          </p:cNvPr>
          <p:cNvSpPr txBox="1"/>
          <p:nvPr/>
        </p:nvSpPr>
        <p:spPr>
          <a:xfrm>
            <a:off x="838199" y="158323"/>
            <a:ext cx="8216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Berlin Sans FB" panose="020E0602020502020306" pitchFamily="34" charset="0"/>
              </a:rPr>
              <a:t>What pairs with each number to make 9?</a:t>
            </a:r>
          </a:p>
        </p:txBody>
      </p:sp>
    </p:spTree>
    <p:extLst>
      <p:ext uri="{BB962C8B-B14F-4D97-AF65-F5344CB8AC3E}">
        <p14:creationId xmlns:p14="http://schemas.microsoft.com/office/powerpoint/2010/main" val="1918723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The MSW@USC Diversity Toolkit: A Guide to Discussing Identity ...">
            <a:extLst>
              <a:ext uri="{FF2B5EF4-FFF2-40B4-BE49-F238E27FC236}">
                <a16:creationId xmlns:a16="http://schemas.microsoft.com/office/drawing/2014/main" id="{B1BFCFFF-F063-42F9-9613-3634DA564F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659" y="2262"/>
            <a:ext cx="2962341" cy="78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627EEC2-1347-4718-8728-BFDE374300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8287" y="1943250"/>
            <a:ext cx="866775" cy="10763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A2138A2-5965-4D08-99AD-FAE7AF4AEF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512" y="1943250"/>
            <a:ext cx="866775" cy="10668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E3788AE-5E12-4B27-A926-56FA2CB24F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41532" y="1962300"/>
            <a:ext cx="857250" cy="104775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3B7EC12-4820-4511-B3C9-6A417E2496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35253" y="1927507"/>
            <a:ext cx="857250" cy="109537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FD657BC2-AE4B-435A-9F71-4B34E46278B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55668" y="1943250"/>
            <a:ext cx="847725" cy="104775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64F1469-8DF8-4F4A-84A9-405F731E5DF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76333" y="1927507"/>
            <a:ext cx="838200" cy="104775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8223BF47-ABDF-4EA0-910D-9E1CAC17FF7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85466" y="1927507"/>
            <a:ext cx="847725" cy="107632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C236D12E-54A2-4DC3-9CFE-574A75F71AB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04124" y="1962300"/>
            <a:ext cx="838200" cy="106680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8FFC248F-10C3-49F9-A634-5FCB41DD704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907496" y="1917982"/>
            <a:ext cx="819150" cy="10668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BB706C3-EC36-4072-B61A-F36C2F453B5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826154" y="1913513"/>
            <a:ext cx="847725" cy="1085850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9B792A4C-70E4-472C-A355-87586E97F7B5}"/>
              </a:ext>
            </a:extLst>
          </p:cNvPr>
          <p:cNvSpPr txBox="1"/>
          <p:nvPr/>
        </p:nvSpPr>
        <p:spPr>
          <a:xfrm>
            <a:off x="320842" y="224589"/>
            <a:ext cx="85053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Berlin Sans FB" panose="020E0602020502020306" pitchFamily="34" charset="0"/>
              </a:rPr>
              <a:t>What numbers can you make using 2 digits that total 9?</a:t>
            </a:r>
          </a:p>
          <a:p>
            <a:endParaRPr lang="en-GB" sz="2800" dirty="0">
              <a:latin typeface="Berlin Sans FB" panose="020E0602020502020306" pitchFamily="34" charset="0"/>
            </a:endParaRPr>
          </a:p>
          <a:p>
            <a:r>
              <a:rPr lang="en-GB" sz="2800" dirty="0">
                <a:latin typeface="Berlin Sans FB" panose="020E0602020502020306" pitchFamily="34" charset="0"/>
              </a:rPr>
              <a:t>These numbers are multiples of 9!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5462A0A3-305E-4836-A32B-9539B873BC2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624" y="5667375"/>
            <a:ext cx="1247775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394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4B2CA9F-053E-4A75-8EC9-55853E598E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3946" y="168924"/>
            <a:ext cx="6548622" cy="6520151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4CEE081-E59F-4D53-A8AD-CC8CA5232F05}"/>
              </a:ext>
            </a:extLst>
          </p:cNvPr>
          <p:cNvSpPr/>
          <p:nvPr/>
        </p:nvSpPr>
        <p:spPr>
          <a:xfrm>
            <a:off x="272715" y="352926"/>
            <a:ext cx="609600" cy="65772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3717243-1158-4E37-A2CC-EA0D7FB99BEC}"/>
              </a:ext>
            </a:extLst>
          </p:cNvPr>
          <p:cNvSpPr/>
          <p:nvPr/>
        </p:nvSpPr>
        <p:spPr>
          <a:xfrm>
            <a:off x="272715" y="352926"/>
            <a:ext cx="609600" cy="65772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CA4B2D8-BDE1-4377-98A6-2F2C684DBBE8}"/>
              </a:ext>
            </a:extLst>
          </p:cNvPr>
          <p:cNvSpPr/>
          <p:nvPr/>
        </p:nvSpPr>
        <p:spPr>
          <a:xfrm>
            <a:off x="272715" y="352926"/>
            <a:ext cx="609600" cy="65772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A677D11-6A10-40C8-A987-A4BD3153FAE9}"/>
              </a:ext>
            </a:extLst>
          </p:cNvPr>
          <p:cNvSpPr/>
          <p:nvPr/>
        </p:nvSpPr>
        <p:spPr>
          <a:xfrm>
            <a:off x="272715" y="352926"/>
            <a:ext cx="609600" cy="65772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3D35AB2-AB0F-4EEF-B80D-E7A28ED2CA7E}"/>
              </a:ext>
            </a:extLst>
          </p:cNvPr>
          <p:cNvSpPr/>
          <p:nvPr/>
        </p:nvSpPr>
        <p:spPr>
          <a:xfrm>
            <a:off x="272715" y="385010"/>
            <a:ext cx="609600" cy="65772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CB06521-F332-4CD8-92DD-DB4BE830B3AE}"/>
              </a:ext>
            </a:extLst>
          </p:cNvPr>
          <p:cNvSpPr/>
          <p:nvPr/>
        </p:nvSpPr>
        <p:spPr>
          <a:xfrm>
            <a:off x="272715" y="320842"/>
            <a:ext cx="609600" cy="65772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4C74958-C8A6-437C-8715-97078BEACFC4}"/>
              </a:ext>
            </a:extLst>
          </p:cNvPr>
          <p:cNvSpPr/>
          <p:nvPr/>
        </p:nvSpPr>
        <p:spPr>
          <a:xfrm>
            <a:off x="272715" y="417094"/>
            <a:ext cx="609600" cy="65772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E19DF54-B417-4E70-809F-1027840E58C3}"/>
              </a:ext>
            </a:extLst>
          </p:cNvPr>
          <p:cNvSpPr/>
          <p:nvPr/>
        </p:nvSpPr>
        <p:spPr>
          <a:xfrm>
            <a:off x="272715" y="417094"/>
            <a:ext cx="609600" cy="65772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45EBFFD-551F-49B4-894D-80DBEF8CB534}"/>
              </a:ext>
            </a:extLst>
          </p:cNvPr>
          <p:cNvSpPr/>
          <p:nvPr/>
        </p:nvSpPr>
        <p:spPr>
          <a:xfrm>
            <a:off x="272715" y="481262"/>
            <a:ext cx="609600" cy="65772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7460568-8E00-48FE-96A4-01DC7EDEAC6E}"/>
              </a:ext>
            </a:extLst>
          </p:cNvPr>
          <p:cNvSpPr/>
          <p:nvPr/>
        </p:nvSpPr>
        <p:spPr>
          <a:xfrm>
            <a:off x="272715" y="376987"/>
            <a:ext cx="609600" cy="65772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710866EE-D613-4488-B831-3F27C3DA9014}"/>
              </a:ext>
            </a:extLst>
          </p:cNvPr>
          <p:cNvSpPr/>
          <p:nvPr/>
        </p:nvSpPr>
        <p:spPr>
          <a:xfrm>
            <a:off x="272715" y="441155"/>
            <a:ext cx="609600" cy="65772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4E5CCDA-8123-48F9-8DF9-60F0ED0FF42F}"/>
              </a:ext>
            </a:extLst>
          </p:cNvPr>
          <p:cNvSpPr/>
          <p:nvPr/>
        </p:nvSpPr>
        <p:spPr>
          <a:xfrm>
            <a:off x="272715" y="409071"/>
            <a:ext cx="609600" cy="65772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21103BA9-83B1-41E3-9DF4-997477627803}"/>
              </a:ext>
            </a:extLst>
          </p:cNvPr>
          <p:cNvSpPr/>
          <p:nvPr/>
        </p:nvSpPr>
        <p:spPr>
          <a:xfrm>
            <a:off x="272715" y="425116"/>
            <a:ext cx="609600" cy="65772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A75F4A5A-A45E-445A-9A7D-D49CF51D67E2}"/>
              </a:ext>
            </a:extLst>
          </p:cNvPr>
          <p:cNvSpPr/>
          <p:nvPr/>
        </p:nvSpPr>
        <p:spPr>
          <a:xfrm>
            <a:off x="272715" y="441155"/>
            <a:ext cx="609600" cy="65772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FC878472-C54A-4B46-953C-925CACF9E4FB}"/>
              </a:ext>
            </a:extLst>
          </p:cNvPr>
          <p:cNvSpPr/>
          <p:nvPr/>
        </p:nvSpPr>
        <p:spPr>
          <a:xfrm>
            <a:off x="272715" y="485270"/>
            <a:ext cx="609600" cy="65772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0151596-2687-4DB1-A9F9-5B1097BF9AE9}"/>
              </a:ext>
            </a:extLst>
          </p:cNvPr>
          <p:cNvSpPr/>
          <p:nvPr/>
        </p:nvSpPr>
        <p:spPr>
          <a:xfrm>
            <a:off x="272715" y="376987"/>
            <a:ext cx="609600" cy="65772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EA9FB4FE-F357-48BC-B2DA-9547BEA50A33}"/>
              </a:ext>
            </a:extLst>
          </p:cNvPr>
          <p:cNvSpPr/>
          <p:nvPr/>
        </p:nvSpPr>
        <p:spPr>
          <a:xfrm>
            <a:off x="272715" y="393032"/>
            <a:ext cx="609600" cy="65772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4F82729F-BF79-4FBB-9813-345354A2258B}"/>
              </a:ext>
            </a:extLst>
          </p:cNvPr>
          <p:cNvSpPr/>
          <p:nvPr/>
        </p:nvSpPr>
        <p:spPr>
          <a:xfrm>
            <a:off x="272715" y="425116"/>
            <a:ext cx="609600" cy="65772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AE12A5EA-5081-4B80-831F-9B79569A30C2}"/>
              </a:ext>
            </a:extLst>
          </p:cNvPr>
          <p:cNvSpPr/>
          <p:nvPr/>
        </p:nvSpPr>
        <p:spPr>
          <a:xfrm>
            <a:off x="272715" y="457194"/>
            <a:ext cx="609600" cy="65772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3D6F26A2-DEC1-42C5-8275-DE79CA0771F0}"/>
              </a:ext>
            </a:extLst>
          </p:cNvPr>
          <p:cNvSpPr/>
          <p:nvPr/>
        </p:nvSpPr>
        <p:spPr>
          <a:xfrm>
            <a:off x="272715" y="425116"/>
            <a:ext cx="609600" cy="65772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BE6CCCE4-AF49-4A23-B07C-C63775749DB3}"/>
              </a:ext>
            </a:extLst>
          </p:cNvPr>
          <p:cNvSpPr/>
          <p:nvPr/>
        </p:nvSpPr>
        <p:spPr>
          <a:xfrm>
            <a:off x="385009" y="473233"/>
            <a:ext cx="609600" cy="65772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4FB6B8D2-58BD-4D85-BC39-3737B3D94384}"/>
              </a:ext>
            </a:extLst>
          </p:cNvPr>
          <p:cNvSpPr/>
          <p:nvPr/>
        </p:nvSpPr>
        <p:spPr>
          <a:xfrm>
            <a:off x="224589" y="441155"/>
            <a:ext cx="609600" cy="65772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6621E435-960B-43D7-A643-8150731EF5C3}"/>
              </a:ext>
            </a:extLst>
          </p:cNvPr>
          <p:cNvSpPr/>
          <p:nvPr/>
        </p:nvSpPr>
        <p:spPr>
          <a:xfrm>
            <a:off x="224589" y="505311"/>
            <a:ext cx="609600" cy="65772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5712676F-6760-4662-BC6B-0C1248F70A0C}"/>
              </a:ext>
            </a:extLst>
          </p:cNvPr>
          <p:cNvSpPr/>
          <p:nvPr/>
        </p:nvSpPr>
        <p:spPr>
          <a:xfrm>
            <a:off x="336883" y="521350"/>
            <a:ext cx="609600" cy="65772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CECFEBFD-F860-4604-8E41-C989FE1D0B4B}"/>
              </a:ext>
            </a:extLst>
          </p:cNvPr>
          <p:cNvSpPr/>
          <p:nvPr/>
        </p:nvSpPr>
        <p:spPr>
          <a:xfrm>
            <a:off x="288757" y="513321"/>
            <a:ext cx="609600" cy="65772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Speech Bubble: Rectangle with Corners Rounded 29">
            <a:extLst>
              <a:ext uri="{FF2B5EF4-FFF2-40B4-BE49-F238E27FC236}">
                <a16:creationId xmlns:a16="http://schemas.microsoft.com/office/drawing/2014/main" id="{6AC3A13C-2B3E-4D05-916B-A9B85E6F2E04}"/>
              </a:ext>
            </a:extLst>
          </p:cNvPr>
          <p:cNvSpPr/>
          <p:nvPr/>
        </p:nvSpPr>
        <p:spPr>
          <a:xfrm>
            <a:off x="385009" y="2775284"/>
            <a:ext cx="2294023" cy="1106905"/>
          </a:xfrm>
          <a:prstGeom prst="wedgeRoundRectCallout">
            <a:avLst>
              <a:gd name="adj1" fmla="val -53700"/>
              <a:gd name="adj2" fmla="val 8279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F5479C5-A063-47C3-B159-1D62DAEC4D88}"/>
              </a:ext>
            </a:extLst>
          </p:cNvPr>
          <p:cNvSpPr txBox="1"/>
          <p:nvPr/>
        </p:nvSpPr>
        <p:spPr>
          <a:xfrm>
            <a:off x="529389" y="2903621"/>
            <a:ext cx="2069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Drag the squares to mark the path from top to bottom.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CBD2DBA3-08C0-4EEF-B427-0BAE3FEE85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21" y="5526514"/>
            <a:ext cx="1247775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410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88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Berlin Sans FB</vt:lpstr>
      <vt:lpstr>Calibri</vt:lpstr>
      <vt:lpstr>Calibri Light</vt:lpstr>
      <vt:lpstr>Office Theme</vt:lpstr>
      <vt:lpstr>Multiples of 9 (part 1)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Multiples of 10</dc:title>
  <dc:creator>KATE LI</dc:creator>
  <cp:lastModifiedBy>Kian Li</cp:lastModifiedBy>
  <cp:revision>32</cp:revision>
  <dcterms:created xsi:type="dcterms:W3CDTF">2020-06-03T17:46:39Z</dcterms:created>
  <dcterms:modified xsi:type="dcterms:W3CDTF">2020-06-28T19:24:45Z</dcterms:modified>
</cp:coreProperties>
</file>