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81"/>
  </p:normalViewPr>
  <p:slideViewPr>
    <p:cSldViewPr snapToGrid="0" snapToObjects="1">
      <p:cViewPr varScale="1">
        <p:scale>
          <a:sx n="121" d="100"/>
          <a:sy n="121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E78A-C306-89AC-6FA4-352BB8743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2EEB4-0034-3F34-8C1E-E70A32104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B31A7-CFE0-1263-2B22-A45E7E20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76F-8D82-3544-96BB-DA70D5F8E68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C04A9-25A4-BF55-B130-FD0102F1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58E14-2CB9-939A-2F9A-1B9E2A40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FB98-7139-EB45-AF66-AEDBEB4A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1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2840-77D9-D88C-6235-F7258523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AD859-37FE-67FB-640D-E78A15FA0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C8EEB-00F3-DF9B-765E-304636FC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76F-8D82-3544-96BB-DA70D5F8E68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6B3F3-FCD3-3BD9-3656-8EA95ACB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9DCB7-5C4C-462E-CF4A-AE49A09A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FB98-7139-EB45-AF66-AEDBEB4A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4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36B52-7782-1007-1694-AA9EB53AA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4EDD4-ABCC-204B-9891-1A5A5D1D1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5419C-78AC-C024-ECCB-40836275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76F-8D82-3544-96BB-DA70D5F8E68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2DEB2-3915-9248-2D75-EE61616D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0BAE0-0EC0-9E19-5B77-F1A88093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FB98-7139-EB45-AF66-AEDBEB4A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4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9918-2D45-EEC2-1445-B6570224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A5D00-949E-1777-8015-31DFC16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0070E-7DC2-B3D2-237D-F4887F6D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76F-8D82-3544-96BB-DA70D5F8E68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B2992-530E-B7BE-5244-29506E20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544B6-B079-6994-F1ED-692F359C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FB98-7139-EB45-AF66-AEDBEB4A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8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72177-505B-9A91-D499-1BB79B12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59271-D7A5-C70A-2292-6C9562D29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C2EB5-38B7-FC6D-1F08-26D27FEC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76F-8D82-3544-96BB-DA70D5F8E68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1DD0F-0D21-9F86-F207-155FC177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0B17E-93F0-3F83-2442-63E1A01C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FB98-7139-EB45-AF66-AEDBEB4A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9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3041-A1AA-3963-F963-167C56DA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407B6-1809-034C-3003-5E8A6BAA0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6382E-143D-7551-F3DD-71EFF5301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BCA93-6D97-E467-83F8-09F757C5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76F-8D82-3544-96BB-DA70D5F8E68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BD691-56BA-C9AD-77CB-8D7D32CE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054E1-0C2E-E2B9-4BAF-E75FC582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FB98-7139-EB45-AF66-AEDBEB4A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4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85E7-A9C1-3591-9E00-5D9A7495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A7C2D-27C0-7090-1F15-BE31ED257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62454-0CCE-1ACE-4F70-C69E98409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18E27-7B3D-1C25-1590-C0961CDDD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149B24-BB8D-1FF0-8420-B4A0912B2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811ED2-F35D-3405-E882-70F3BD12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76F-8D82-3544-96BB-DA70D5F8E68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3AB243-D2D4-0E31-A4EF-998880B3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DECBC4-92F2-EF81-A03C-0AC4AA49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FB98-7139-EB45-AF66-AEDBEB4A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7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95BC-515B-FD20-EA29-30FCED43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57178-4498-EE4B-F2E0-307BCC0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76F-8D82-3544-96BB-DA70D5F8E68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0E31D-8052-AB75-AA6D-DC95CFFB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C1726-8BA8-B3DD-C65F-EF185717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FB98-7139-EB45-AF66-AEDBEB4A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1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6DB31-D47A-87BC-E763-955BAD08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76F-8D82-3544-96BB-DA70D5F8E68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7A4E8-3F7B-CCD1-1A31-7BCF533A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AB47F-DCC5-7D43-3DD9-E359179E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FB98-7139-EB45-AF66-AEDBEB4A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381E1-F927-E87F-B611-9A46A5C6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EFBAB-3AB4-1A38-0091-60B54E77D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6A013-CB74-1B2C-7C72-25BDF744D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F4D9E-1369-CE6C-C55F-2CE960E7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76F-8D82-3544-96BB-DA70D5F8E68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C57DA-9451-1E62-987A-C8084059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CD887-01DB-55F9-BBEF-7E5878F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FB98-7139-EB45-AF66-AEDBEB4A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7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7FCD2-8606-96BC-AD73-A90B3051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1BB4D-1253-3588-63FB-DC4D18876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5126B-C965-6EE8-757B-9EC37548C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2305B-F3D6-842C-0949-D262DC6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776F-8D82-3544-96BB-DA70D5F8E68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8EF0C-96B7-964C-1273-F677D28B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153DD-9FDD-2AFC-42D1-5C3DFD8A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FB98-7139-EB45-AF66-AEDBEB4A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E3339-99BE-5A91-0511-EEEEAF21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0104F-20C1-27E1-0F95-F65DA99EF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6A17E-94B3-4D33-5642-7FBAB256D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776F-8D82-3544-96BB-DA70D5F8E685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BA73-74ED-2FC8-BEA3-EBFC86DDA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01D4-3FF2-783A-0BA0-E1CE2C66B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8FB98-7139-EB45-AF66-AEDBEB4A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8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6880" y="44625"/>
            <a:ext cx="89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2 Music – Autumn  - Musical Me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7608" y="5948178"/>
            <a:ext cx="7992888" cy="753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”Music is the expression of the movement of the waters, the play of curves described by the changing breezes.” Debussy</a:t>
            </a:r>
          </a:p>
        </p:txBody>
      </p:sp>
      <p:sp>
        <p:nvSpPr>
          <p:cNvPr id="9" name="Rectangle 8"/>
          <p:cNvSpPr/>
          <p:nvPr/>
        </p:nvSpPr>
        <p:spPr>
          <a:xfrm>
            <a:off x="928082" y="5875881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3" y="5900706"/>
            <a:ext cx="692696" cy="6926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35421" y="421756"/>
            <a:ext cx="9553067" cy="5534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F79596-94C5-2A48-BFF4-D43E23260B2B}"/>
              </a:ext>
            </a:extLst>
          </p:cNvPr>
          <p:cNvSpPr/>
          <p:nvPr/>
        </p:nvSpPr>
        <p:spPr>
          <a:xfrm flipV="1">
            <a:off x="935421" y="5948178"/>
            <a:ext cx="955306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04503F-55DC-E5B6-8186-DCDC11558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689" y="413958"/>
            <a:ext cx="4047922" cy="2926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39D25-93E2-8E9F-7EC9-F91B8084B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954" y="3365172"/>
            <a:ext cx="4366362" cy="2632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221674-616C-5332-3C4E-13322A4BC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91" y="3433634"/>
            <a:ext cx="3978764" cy="2472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3B3855-1C17-6557-BF03-CD04EBD5F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983" y="1548719"/>
            <a:ext cx="3479698" cy="1539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F2C70-F658-010C-CE16-4A7F96BD1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028" y="449642"/>
            <a:ext cx="4936660" cy="10552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1DE5FC-EFB4-4592-C3CC-81C56AFD1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6102" y="5689130"/>
            <a:ext cx="848072" cy="929098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45C4139-7F19-1A5B-B0E3-852B5BDC8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0" y="2495474"/>
            <a:ext cx="1176977" cy="9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AF354A65-9C8A-4240-4E29-B1458B3E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0" y="1810470"/>
            <a:ext cx="767533" cy="80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6BABE73F-8892-87FE-C6DF-3CCA83B8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15" y="2607898"/>
            <a:ext cx="765826" cy="8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96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LI</dc:creator>
  <cp:lastModifiedBy>KATE LI</cp:lastModifiedBy>
  <cp:revision>1</cp:revision>
  <dcterms:created xsi:type="dcterms:W3CDTF">2023-09-25T11:55:28Z</dcterms:created>
  <dcterms:modified xsi:type="dcterms:W3CDTF">2023-09-25T12:04:54Z</dcterms:modified>
</cp:coreProperties>
</file>