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3"/>
    <p:restoredTop sz="94643"/>
  </p:normalViewPr>
  <p:slideViewPr>
    <p:cSldViewPr>
      <p:cViewPr varScale="1">
        <p:scale>
          <a:sx n="110" d="100"/>
          <a:sy n="110" d="100"/>
        </p:scale>
        <p:origin x="20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ECibetK2EY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Science – Spring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3845" y="471560"/>
            <a:ext cx="2636912" cy="5477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8135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“Science underlies the forester’s knowledge of the woods.”</a:t>
            </a:r>
          </a:p>
          <a:p>
            <a:pPr algn="ctr"/>
            <a:r>
              <a:rPr lang="en-GB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Gifford Pinchot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3" y="507694"/>
            <a:ext cx="1176977" cy="9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6686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7694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2F5C72-F124-4B49-8B04-88910614A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361" y="1796566"/>
            <a:ext cx="2558244" cy="620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9F3FE8-1AD5-C54D-84F5-78DDD056C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361" y="2636912"/>
            <a:ext cx="2593343" cy="620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00925A-34DF-BE43-BBB7-F2CC997BE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4956" y="969903"/>
            <a:ext cx="3410545" cy="24963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231905-D296-124F-942A-E0E3781392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0006" y="1888923"/>
            <a:ext cx="2642949" cy="33093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451D80-E440-5A49-A8BA-99BF1A2029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49" y="3609444"/>
            <a:ext cx="2795867" cy="18147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AB816D-9796-9F42-ACBB-F93356431C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8910" y="3466225"/>
            <a:ext cx="3406591" cy="23626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F3D7DE-AB23-A24A-8416-5F23244855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082" y="5788429"/>
            <a:ext cx="985638" cy="8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Science – Spring 2 Plants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3844" y="488484"/>
            <a:ext cx="2957995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5949280"/>
            <a:ext cx="7992888" cy="753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https://www.youtube.com/watch?v=ECibetK2EYI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Germination Time Lapse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6" y="5971313"/>
            <a:ext cx="692696" cy="6926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1" y="3224788"/>
            <a:ext cx="2952327" cy="26694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413902-3D55-B845-B01D-FE1F9BC2C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896" y="2263850"/>
            <a:ext cx="3648534" cy="37503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B20F9A-D85B-404C-AD2A-DAB62322A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122" y="452974"/>
            <a:ext cx="3545159" cy="1810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F96F6C-0646-7A40-917C-E03131AA5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59" y="1039845"/>
            <a:ext cx="2893547" cy="2010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0E0469-AC1B-2146-BCB6-AA0D97D07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215" y="3541032"/>
            <a:ext cx="1743884" cy="23404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F03DDF-71A1-1545-943F-EEAF8A51D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6390" y="535259"/>
            <a:ext cx="1469221" cy="9911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733BA3-43DB-6C42-9863-230273CDF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570" y="4697287"/>
            <a:ext cx="1449791" cy="11244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586EBB-5963-6840-BE12-AECFE6D21C4B}"/>
              </a:ext>
            </a:extLst>
          </p:cNvPr>
          <p:cNvSpPr txBox="1"/>
          <p:nvPr/>
        </p:nvSpPr>
        <p:spPr>
          <a:xfrm>
            <a:off x="911962" y="3350251"/>
            <a:ext cx="199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902030302020204" pitchFamily="66" charset="0"/>
              </a:rPr>
              <a:t>|Inside a seed</a:t>
            </a:r>
          </a:p>
        </p:txBody>
      </p:sp>
    </p:spTree>
    <p:extLst>
      <p:ext uri="{BB962C8B-B14F-4D97-AF65-F5344CB8AC3E}">
        <p14:creationId xmlns:p14="http://schemas.microsoft.com/office/powerpoint/2010/main" val="300996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53</Words>
  <Application>Microsoft Macintosh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14</cp:revision>
  <dcterms:created xsi:type="dcterms:W3CDTF">2020-01-08T11:42:15Z</dcterms:created>
  <dcterms:modified xsi:type="dcterms:W3CDTF">2022-02-21T10:51:56Z</dcterms:modified>
</cp:coreProperties>
</file>