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64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5 Times Tables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6217" y="318655"/>
            <a:ext cx="63730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Use your Lego or blocks from your toy box to make towers of 10.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Count in tens.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Can you put them into groups of 5?</a:t>
            </a:r>
          </a:p>
          <a:p>
            <a:pPr algn="ctr"/>
            <a:r>
              <a:rPr lang="en-US" dirty="0">
                <a:latin typeface="Berlin Sans FB" panose="020E0602020502020306" pitchFamily="34" charset="0"/>
              </a:rPr>
              <a:t>What can you spot in the pattern of the numbers?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8F007F0-F3A7-4B70-967E-1E2E06E20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2459234"/>
            <a:ext cx="12192000" cy="242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3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906" y="135562"/>
            <a:ext cx="5291051" cy="753991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Continue the pattern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1028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1" y="21405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1" y="1148538"/>
            <a:ext cx="352776" cy="992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21578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1136383"/>
            <a:ext cx="367145" cy="1004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125" y="1157506"/>
            <a:ext cx="349398" cy="1000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4125" y="2168304"/>
            <a:ext cx="349398" cy="1043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3566" y="1144366"/>
            <a:ext cx="330979" cy="10134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7714" y="2155163"/>
            <a:ext cx="336832" cy="10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2343" y="1157507"/>
            <a:ext cx="314093" cy="10107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2343" y="2168304"/>
            <a:ext cx="324112" cy="1043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7007" y="1149129"/>
            <a:ext cx="3351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7007" y="2192171"/>
            <a:ext cx="335175" cy="10191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572" y="5453117"/>
            <a:ext cx="1520737" cy="13664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4AC271-62AF-46A7-B6B6-87C3E2A871E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05589" y="2914650"/>
            <a:ext cx="7816771" cy="390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8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945" y="135562"/>
            <a:ext cx="8049491" cy="75399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Multiplication and division problems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324581" y="4055264"/>
            <a:ext cx="2893325" cy="1337481"/>
          </a:xfrm>
          <a:prstGeom prst="wedgeRoundRectCallout">
            <a:avLst>
              <a:gd name="adj1" fmla="val -32271"/>
              <a:gd name="adj2" fmla="val -7841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04262" y="4154026"/>
            <a:ext cx="3002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Berlin Sans FB" panose="020E0602020502020306" pitchFamily="34" charset="0"/>
              </a:rPr>
              <a:t>Drag the towers to make the groups of ten, to help you.</a:t>
            </a:r>
            <a:endParaRPr lang="en-GB" sz="24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1" y="21405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81" y="1148538"/>
            <a:ext cx="352776" cy="9920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1578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136383"/>
            <a:ext cx="367145" cy="1004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125" y="1157506"/>
            <a:ext cx="349398" cy="10003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125" y="2168304"/>
            <a:ext cx="349398" cy="10430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3566" y="1144366"/>
            <a:ext cx="330979" cy="10134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7714" y="2155163"/>
            <a:ext cx="336832" cy="1031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343" y="1157507"/>
            <a:ext cx="314093" cy="10107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2343" y="2168304"/>
            <a:ext cx="324112" cy="10430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07" y="1149129"/>
            <a:ext cx="335175" cy="10191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7007" y="2192171"/>
            <a:ext cx="335175" cy="1019175"/>
          </a:xfrm>
          <a:prstGeom prst="rect">
            <a:avLst/>
          </a:prstGeom>
        </p:spPr>
      </p:pic>
      <p:pic>
        <p:nvPicPr>
          <p:cNvPr id="23" name="Picture 2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572" y="5453117"/>
            <a:ext cx="1520737" cy="13664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E7BC1D-A97A-48AE-AD7F-D87F741D76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1717" y="1336196"/>
            <a:ext cx="3881438" cy="538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6207"/>
            <a:ext cx="10515600" cy="6043756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If,               3 x 5 = 15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Then,        3</a:t>
            </a:r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0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 x 5 = 15</a:t>
            </a:r>
            <a:r>
              <a:rPr lang="en-GB" dirty="0">
                <a:solidFill>
                  <a:srgbClr val="FF0000"/>
                </a:solidFill>
                <a:latin typeface="Berlin Sans FB" panose="020E0602020502020306" pitchFamily="34" charset="0"/>
              </a:rPr>
              <a:t>0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(</a:t>
            </a:r>
            <a:r>
              <a:rPr lang="en-GB" i="1" dirty="0">
                <a:solidFill>
                  <a:srgbClr val="0070C0"/>
                </a:solidFill>
                <a:latin typeface="Berlin Sans FB" panose="020E0602020502020306" pitchFamily="34" charset="0"/>
              </a:rPr>
              <a:t>30 is </a:t>
            </a:r>
            <a:r>
              <a:rPr lang="en-GB" i="1" dirty="0">
                <a:solidFill>
                  <a:srgbClr val="FF0000"/>
                </a:solidFill>
                <a:latin typeface="Berlin Sans FB" panose="020E0602020502020306" pitchFamily="34" charset="0"/>
              </a:rPr>
              <a:t>ten times larger </a:t>
            </a:r>
            <a:r>
              <a:rPr lang="en-GB" i="1" dirty="0">
                <a:solidFill>
                  <a:srgbClr val="0070C0"/>
                </a:solidFill>
                <a:latin typeface="Berlin Sans FB" panose="020E0602020502020306" pitchFamily="34" charset="0"/>
              </a:rPr>
              <a:t>than 3, so the result is also ten times larger</a:t>
            </a:r>
            <a:r>
              <a:rPr lang="en-GB" dirty="0">
                <a:solidFill>
                  <a:srgbClr val="0070C0"/>
                </a:solidFill>
                <a:latin typeface="Berlin Sans FB" panose="020E0602020502020306" pitchFamily="34" charset="0"/>
              </a:rPr>
              <a:t>).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" y="5403273"/>
            <a:ext cx="1496291" cy="1300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9" y="2062938"/>
            <a:ext cx="352776" cy="9920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39" y="3054960"/>
            <a:ext cx="352776" cy="10707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2050783"/>
            <a:ext cx="367145" cy="1004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9" y="3072227"/>
            <a:ext cx="367145" cy="10535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3755" y="2050783"/>
            <a:ext cx="349398" cy="10003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6828" y="3068832"/>
            <a:ext cx="349398" cy="1043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023" y="2044212"/>
            <a:ext cx="330979" cy="10134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023" y="3068832"/>
            <a:ext cx="336832" cy="1031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3872" y="2040306"/>
            <a:ext cx="314093" cy="10107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3872" y="3068832"/>
            <a:ext cx="324112" cy="104304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81681" y="2049657"/>
            <a:ext cx="335175" cy="10191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81681" y="3068832"/>
            <a:ext cx="335175" cy="101917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331C4F2-695C-46CE-BB71-EE1A8236A2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03483" y="1797762"/>
            <a:ext cx="3743325" cy="494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8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Office Theme</vt:lpstr>
      <vt:lpstr>5 Times Tables</vt:lpstr>
      <vt:lpstr>PowerPoint Presentation</vt:lpstr>
      <vt:lpstr>Continue the pattern</vt:lpstr>
      <vt:lpstr>Multiplication and division problems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Kian Li</cp:lastModifiedBy>
  <cp:revision>24</cp:revision>
  <dcterms:created xsi:type="dcterms:W3CDTF">2020-06-03T17:46:39Z</dcterms:created>
  <dcterms:modified xsi:type="dcterms:W3CDTF">2020-06-21T20:20:48Z</dcterms:modified>
</cp:coreProperties>
</file>