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Number Pairs to 9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0B4C0B1-7615-4B13-80CB-5C8FE276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Berlin Sans FB" panose="020E0602020502020306" pitchFamily="34" charset="0"/>
              </a:rPr>
              <a:t>Can you recall your pairs to 10?</a:t>
            </a:r>
            <a:r>
              <a:rPr lang="en-GB" alt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en-GB" altLang="en-US" dirty="0">
                <a:solidFill>
                  <a:schemeClr val="bg1"/>
                </a:solidFill>
              </a:rPr>
              <a:t>find the pairs?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B8BA71A5-8AFE-40E1-9763-89892F8AB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3860801"/>
            <a:ext cx="93821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B93C513-0310-4599-95F8-6A61E2012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2781301"/>
            <a:ext cx="4619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AB26BAA7-C717-4D84-8015-2B8DDB7C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1412875"/>
            <a:ext cx="930275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78342F2-D137-4255-8259-91FB8AECA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724400"/>
            <a:ext cx="9366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>
            <a:extLst>
              <a:ext uri="{FF2B5EF4-FFF2-40B4-BE49-F238E27FC236}">
                <a16:creationId xmlns:a16="http://schemas.microsoft.com/office/drawing/2014/main" id="{D6AA667B-D89C-43FE-92F8-9FD2855A3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773239"/>
            <a:ext cx="1008062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EF6C46EB-95EB-45E0-AA95-CC5C30DEE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300664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074FEDD3-CEDB-4257-859B-62C9386DE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4941888"/>
            <a:ext cx="9572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>
            <a:extLst>
              <a:ext uri="{FF2B5EF4-FFF2-40B4-BE49-F238E27FC236}">
                <a16:creationId xmlns:a16="http://schemas.microsoft.com/office/drawing/2014/main" id="{D00E0DCB-DB1B-4B3E-AE00-787DE664D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617788"/>
            <a:ext cx="95885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73D7C84B-F279-4E31-8127-15B7FB8A1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5300663"/>
            <a:ext cx="8636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">
            <a:extLst>
              <a:ext uri="{FF2B5EF4-FFF2-40B4-BE49-F238E27FC236}">
                <a16:creationId xmlns:a16="http://schemas.microsoft.com/office/drawing/2014/main" id="{A48AE1DB-23E4-47BB-A902-992217531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2276475"/>
            <a:ext cx="86518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2915B3-6965-4885-845F-06439D86BA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112" y="5563604"/>
            <a:ext cx="140017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51979 -0.566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90" y="-2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59687 0.15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44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19688 -0.22037 " pathEditMode="relative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0764 -0.415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2076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17327 1.85185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58629 0.3405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6DF88-0068-47FF-AE92-870CA415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Berlin Sans FB" panose="020E0602020502020306" pitchFamily="34" charset="0"/>
              </a:rPr>
              <a:t>Remember, 9 is 1 less than 10.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0AF16F-E2F7-445A-BB6B-5B2C681CC5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716" y="1842277"/>
            <a:ext cx="10515600" cy="4799587"/>
          </a:xfrm>
          <a:prstGeom prst="rect">
            <a:avLst/>
          </a:prstGeom>
        </p:spPr>
      </p:pic>
      <p:pic>
        <p:nvPicPr>
          <p:cNvPr id="5" name="Picture 4" descr="The MSW@USC Diversity Toolkit: A Guide to Discussing Identity ...">
            <a:extLst>
              <a:ext uri="{FF2B5EF4-FFF2-40B4-BE49-F238E27FC236}">
                <a16:creationId xmlns:a16="http://schemas.microsoft.com/office/drawing/2014/main" id="{323198F3-B664-40F8-921B-0C7737A70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3BE91C-F232-47CA-8B48-77DEDFF55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2" y="5563604"/>
            <a:ext cx="14001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6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69AB10-DC1F-44E2-B669-1243BBD3F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651" y="878415"/>
            <a:ext cx="1828800" cy="2562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40AA2F-87EC-4B45-AAEB-4DAD649CD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17" y="866775"/>
            <a:ext cx="1828799" cy="2573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CB9F6E-DC2E-40F3-9E79-C9968F0F76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573" y="866776"/>
            <a:ext cx="1867760" cy="257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F878D7-4AE9-4E5C-8E92-AAF1EB04F5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0249" y="866775"/>
            <a:ext cx="2010820" cy="2562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07F43-CE8A-400C-BCB4-4D971ED336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2985" y="866775"/>
            <a:ext cx="1819275" cy="2562225"/>
          </a:xfrm>
          <a:prstGeom prst="rect">
            <a:avLst/>
          </a:prstGeom>
        </p:spPr>
      </p:pic>
      <p:pic>
        <p:nvPicPr>
          <p:cNvPr id="9" name="Picture 2" descr="The MSW@USC Diversity Toolkit: A Guide to Discussing Identity ...">
            <a:extLst>
              <a:ext uri="{FF2B5EF4-FFF2-40B4-BE49-F238E27FC236}">
                <a16:creationId xmlns:a16="http://schemas.microsoft.com/office/drawing/2014/main" id="{B1BFCFFF-F063-42F9-9613-3634DA56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6A6B29-635E-4BA6-BCD0-24DA9DE306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4651" y="3698951"/>
            <a:ext cx="1771650" cy="26408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AE8B4C-1919-45DB-BD92-821587A04E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6516" y="3698951"/>
            <a:ext cx="1798051" cy="2640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00C7E2-EAF6-4644-B8F2-9ABE5C91D9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91049" y="3698951"/>
            <a:ext cx="1798051" cy="26060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E36F47-5614-4320-A351-B7F2D82CAE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0248" y="3698952"/>
            <a:ext cx="2012909" cy="26408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BFC2860-344B-4B68-813F-C1F7943D42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62985" y="3681661"/>
            <a:ext cx="1886910" cy="26233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929291-CEC8-4CFE-AAD3-DFE361E979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8112" y="5563604"/>
            <a:ext cx="14001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2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Office Theme</vt:lpstr>
      <vt:lpstr>Number Pairs to 9</vt:lpstr>
      <vt:lpstr>Can you recall your pairs to 10? find the pairs?</vt:lpstr>
      <vt:lpstr>Remember, 9 is 1 less than 10.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Kian Li</cp:lastModifiedBy>
  <cp:revision>27</cp:revision>
  <dcterms:created xsi:type="dcterms:W3CDTF">2020-06-03T17:46:39Z</dcterms:created>
  <dcterms:modified xsi:type="dcterms:W3CDTF">2020-06-28T18:55:34Z</dcterms:modified>
</cp:coreProperties>
</file>