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Multiples of 10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Continue the pattern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713" y="1242954"/>
            <a:ext cx="492812" cy="1855088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06" y="1242954"/>
            <a:ext cx="492812" cy="1855088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418" y="1242954"/>
            <a:ext cx="492812" cy="185508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311" y="1242954"/>
            <a:ext cx="492812" cy="1855088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689" y="1242954"/>
            <a:ext cx="492812" cy="1855088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85" y="1242954"/>
            <a:ext cx="492812" cy="1855088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447" y="1242954"/>
            <a:ext cx="492812" cy="1855088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906" y="1242954"/>
            <a:ext cx="492812" cy="1855088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365" y="1242954"/>
            <a:ext cx="492812" cy="1855088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177" y="1242954"/>
            <a:ext cx="492812" cy="1855088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989" y="1242954"/>
            <a:ext cx="492812" cy="1855088"/>
          </a:xfrm>
          <a:prstGeom prst="rect">
            <a:avLst/>
          </a:prstGeom>
        </p:spPr>
      </p:pic>
      <p:pic>
        <p:nvPicPr>
          <p:cNvPr id="1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422" y="1242954"/>
            <a:ext cx="492812" cy="18550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258906" y="790971"/>
            <a:ext cx="43672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3200" dirty="0" smtClean="0"/>
              <a:t>1 X 10 = 10</a:t>
            </a:r>
          </a:p>
          <a:p>
            <a:r>
              <a:rPr lang="en-US" sz="3200" dirty="0" smtClean="0"/>
              <a:t>  2 X 10 = 20</a:t>
            </a:r>
          </a:p>
          <a:p>
            <a:r>
              <a:rPr lang="en-US" sz="3200" dirty="0" smtClean="0"/>
              <a:t>  3 X 10 = 30</a:t>
            </a:r>
          </a:p>
          <a:p>
            <a:r>
              <a:rPr lang="en-US" sz="3200" dirty="0" smtClean="0"/>
              <a:t>  4 X 10 = 40</a:t>
            </a:r>
          </a:p>
          <a:p>
            <a:r>
              <a:rPr lang="en-US" sz="3200" dirty="0" smtClean="0"/>
              <a:t>  5 X 10 =</a:t>
            </a:r>
          </a:p>
          <a:p>
            <a:r>
              <a:rPr lang="en-US" sz="3200" dirty="0" smtClean="0"/>
              <a:t>  6 X 10 =</a:t>
            </a:r>
          </a:p>
          <a:p>
            <a:r>
              <a:rPr lang="en-US" sz="3200" dirty="0" smtClean="0"/>
              <a:t>  7 X 10 =</a:t>
            </a:r>
          </a:p>
          <a:p>
            <a:r>
              <a:rPr lang="en-US" sz="3200" dirty="0" smtClean="0"/>
              <a:t>  8 X 10 =</a:t>
            </a:r>
          </a:p>
          <a:p>
            <a:r>
              <a:rPr lang="en-US" sz="3200" dirty="0" smtClean="0"/>
              <a:t>  9 X 10 =</a:t>
            </a:r>
          </a:p>
          <a:p>
            <a:r>
              <a:rPr lang="en-US" sz="3200" dirty="0" smtClean="0"/>
              <a:t>10 X 10 =</a:t>
            </a:r>
          </a:p>
          <a:p>
            <a:r>
              <a:rPr lang="en-US" sz="3200" dirty="0" smtClean="0"/>
              <a:t>11 X 10 =</a:t>
            </a:r>
          </a:p>
          <a:p>
            <a:r>
              <a:rPr lang="en-US" sz="3200" dirty="0" smtClean="0"/>
              <a:t>12 x 10 =</a:t>
            </a:r>
            <a:endParaRPr lang="en-GB" sz="32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1028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8171" y="586852"/>
            <a:ext cx="6334624" cy="63193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8741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2390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68741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96042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82390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68741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82390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96042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096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23353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82393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2335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96042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096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23353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96042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723353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096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096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6430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23358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50644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369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09696" y="586854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23336" y="586852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50645" y="586853"/>
            <a:ext cx="586854" cy="586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ular Callout 31"/>
          <p:cNvSpPr/>
          <p:nvPr/>
        </p:nvSpPr>
        <p:spPr>
          <a:xfrm>
            <a:off x="300251" y="1842447"/>
            <a:ext cx="2893325" cy="1993584"/>
          </a:xfrm>
          <a:prstGeom prst="wedgeRoundRectCallout">
            <a:avLst>
              <a:gd name="adj1" fmla="val -30384"/>
              <a:gd name="adj2" fmla="val -763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00251" y="1897039"/>
            <a:ext cx="3002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a counter to circle the multiples of ten that follow the path from top to bottom.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35" name="Picture 2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Berlin Sans FB" panose="020E0602020502020306" pitchFamily="34" charset="0"/>
              </a:rPr>
              <a:t>Multiply and Divide by 10</a:t>
            </a:r>
            <a:endParaRPr lang="en-GB" u="sng" dirty="0">
              <a:latin typeface="Berlin Sans FB" panose="020E0602020502020306" pitchFamily="34" charset="0"/>
            </a:endParaRPr>
          </a:p>
        </p:txBody>
      </p:sp>
      <p:pic>
        <p:nvPicPr>
          <p:cNvPr id="4" name="Picture 4" descr="The MSW@USC Diversity Toolkit: A Guide to Discussing Identity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644" y="0"/>
            <a:ext cx="3035356" cy="80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501" y="1777178"/>
            <a:ext cx="4129954" cy="505457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1785" y="1486960"/>
            <a:ext cx="492812" cy="185508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3980" y="1492336"/>
            <a:ext cx="492812" cy="1855088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6792" y="1492336"/>
            <a:ext cx="492812" cy="1855088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475" y="1492336"/>
            <a:ext cx="492812" cy="1855088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5054" y="1492336"/>
            <a:ext cx="492812" cy="1855088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7866" y="1492336"/>
            <a:ext cx="492812" cy="1855088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0678" y="1492336"/>
            <a:ext cx="492812" cy="1855088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3490" y="1492336"/>
            <a:ext cx="492812" cy="1855088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302" y="1486960"/>
            <a:ext cx="492812" cy="1855088"/>
          </a:xfrm>
          <a:prstGeom prst="rect">
            <a:avLst/>
          </a:prstGeom>
        </p:spPr>
      </p:pic>
      <p:pic>
        <p:nvPicPr>
          <p:cNvPr id="15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9114" y="1486960"/>
            <a:ext cx="492812" cy="185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Berlin Sans FB" panose="020E0602020502020306" pitchFamily="34" charset="0"/>
              </a:rPr>
              <a:t>Multiply and Divide by 10</a:t>
            </a:r>
            <a:endParaRPr lang="en-GB" u="sng" dirty="0">
              <a:latin typeface="Berlin Sans FB" panose="020E0602020502020306" pitchFamily="34" charset="0"/>
            </a:endParaRPr>
          </a:p>
        </p:txBody>
      </p:sp>
      <p:pic>
        <p:nvPicPr>
          <p:cNvPr id="4" name="Picture 4" descr="The MSW@USC Diversity Toolkit: A Guide to Discussing Identity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644" y="0"/>
            <a:ext cx="3035356" cy="80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907" y="5472544"/>
            <a:ext cx="1555818" cy="13592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498" y="1683874"/>
            <a:ext cx="4464339" cy="51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2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Berlin Sans FB" panose="020E0602020502020306" pitchFamily="34" charset="0"/>
              </a:rPr>
              <a:t>Multiply and Divide by 10</a:t>
            </a:r>
            <a:endParaRPr lang="en-GB" u="sng" dirty="0">
              <a:latin typeface="Berlin Sans FB" panose="020E0602020502020306" pitchFamily="34" charset="0"/>
            </a:endParaRPr>
          </a:p>
        </p:txBody>
      </p:sp>
      <p:pic>
        <p:nvPicPr>
          <p:cNvPr id="4" name="Picture 4" descr="The MSW@USC Diversity Toolkit: A Guide to Discussing Identity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644" y="0"/>
            <a:ext cx="3035356" cy="80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4" y="5482766"/>
            <a:ext cx="1566560" cy="13489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9583" y="1552575"/>
            <a:ext cx="5295034" cy="51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18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155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Office Theme</vt:lpstr>
      <vt:lpstr>Multiples of 10</vt:lpstr>
      <vt:lpstr>Continue the pattern</vt:lpstr>
      <vt:lpstr>PowerPoint Presentation</vt:lpstr>
      <vt:lpstr>Multiply and Divide by 10</vt:lpstr>
      <vt:lpstr>Multiply and Divide by 10</vt:lpstr>
      <vt:lpstr>Multiply and Divide by 10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KATE LI</cp:lastModifiedBy>
  <cp:revision>8</cp:revision>
  <dcterms:created xsi:type="dcterms:W3CDTF">2020-06-03T17:46:39Z</dcterms:created>
  <dcterms:modified xsi:type="dcterms:W3CDTF">2020-06-05T17:40:19Z</dcterms:modified>
</cp:coreProperties>
</file>