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i" initials="k" lastIdx="1" clrIdx="0">
    <p:extLst>
      <p:ext uri="{19B8F6BF-5375-455C-9EA6-DF929625EA0E}">
        <p15:presenceInfo xmlns:p15="http://schemas.microsoft.com/office/powerpoint/2012/main" userId="S-1-5-21-2465692599-1485206767-435281288-26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6EFC8-7BCC-8744-A4BD-5285E0927227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8E924-6B33-2345-BF29-171A1CCA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3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8E924-6B33-2345-BF29-171A1CCA53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7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0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43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3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4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5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18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18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1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3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77CC-AFF7-40C8-998E-0F20D5B6914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9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877CC-AFF7-40C8-998E-0F20D5B6914C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9470F-B308-4AD6-A98F-621D3E5529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4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music.youtube.com/watch?v=JtsZwnxumiU&amp;list=OLAK5uy_mPUf9R8zacXcNtSX4FuNiBSW1rJBWX1go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80" y="44624"/>
            <a:ext cx="8973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NPA Knowledge Organiser: Year 2 Music – Autumn – </a:t>
            </a:r>
            <a:r>
              <a:rPr lang="en-GB" sz="1400" u="sng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On this Island </a:t>
            </a:r>
            <a:endParaRPr lang="en-GB" sz="1400" u="sng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432048"/>
            <a:ext cx="8928992" cy="6309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93852" y="5791816"/>
            <a:ext cx="8042643" cy="889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hlinkClick r:id="rId3"/>
            </a:endParaRPr>
          </a:p>
          <a:p>
            <a:pPr algn="ct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https://music.youtube.com/watch?v=JtsZwnxumiU&amp;list=OLAK5uy_mPUf9R8zacXcNtSX4FuNiBSW1rJBWX1go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Sing along with songs from The Victorian Music Hall</a:t>
            </a:r>
          </a:p>
          <a:p>
            <a:pPr algn="ctr"/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418" y="5949279"/>
            <a:ext cx="775165" cy="742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8" y="5909767"/>
            <a:ext cx="692696" cy="6926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721" y="1812321"/>
            <a:ext cx="2553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166863" y="1522632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“The creator wants us to drum. </a:t>
            </a:r>
          </a:p>
          <a:p>
            <a:r>
              <a:rPr lang="en-US" dirty="0"/>
              <a:t>He wants us to corrupt the world with drum,</a:t>
            </a:r>
          </a:p>
          <a:p>
            <a:r>
              <a:rPr lang="en-US" dirty="0"/>
              <a:t>dance and chants.”       </a:t>
            </a:r>
          </a:p>
          <a:p>
            <a:r>
              <a:rPr lang="en-US" dirty="0"/>
              <a:t>                                                    </a:t>
            </a:r>
            <a:r>
              <a:rPr lang="en-US" dirty="0" err="1"/>
              <a:t>Batatunde</a:t>
            </a:r>
            <a:r>
              <a:rPr lang="en-US" dirty="0"/>
              <a:t> Olatunji</a:t>
            </a:r>
          </a:p>
          <a:p>
            <a:r>
              <a:rPr lang="en-US" dirty="0"/>
              <a:t>                                                             </a:t>
            </a:r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F8514BC-4EDF-F945-82B7-48CB70D4B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847" y="432048"/>
            <a:ext cx="7926279" cy="528701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7A39080-0B45-7340-89BF-B5A52E05BEAB}"/>
              </a:ext>
            </a:extLst>
          </p:cNvPr>
          <p:cNvSpPr/>
          <p:nvPr/>
        </p:nvSpPr>
        <p:spPr>
          <a:xfrm>
            <a:off x="286440" y="443893"/>
            <a:ext cx="4686187" cy="11855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7BB8EB5C-8483-F445-958D-C0306C35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6" y="680509"/>
            <a:ext cx="1111237" cy="86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C57D9F0-92DF-D94A-911C-12C0577CDF75}"/>
              </a:ext>
            </a:extLst>
          </p:cNvPr>
          <p:cNvSpPr txBox="1"/>
          <p:nvPr/>
        </p:nvSpPr>
        <p:spPr>
          <a:xfrm>
            <a:off x="314121" y="1964721"/>
            <a:ext cx="2553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</p:txBody>
      </p:sp>
      <p:pic>
        <p:nvPicPr>
          <p:cNvPr id="36" name="Picture 3">
            <a:extLst>
              <a:ext uri="{FF2B5EF4-FFF2-40B4-BE49-F238E27FC236}">
                <a16:creationId xmlns:a16="http://schemas.microsoft.com/office/drawing/2014/main" id="{14ACAA0F-1C86-EE44-8FB0-6A249D1AB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6" y="1453983"/>
            <a:ext cx="767533" cy="80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70DAAB90-210C-C842-B866-E2097E7CA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41" y="376842"/>
            <a:ext cx="765826" cy="89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19DFDCF-8727-264E-9680-7918D56414F6}"/>
              </a:ext>
            </a:extLst>
          </p:cNvPr>
          <p:cNvSpPr txBox="1"/>
          <p:nvPr/>
        </p:nvSpPr>
        <p:spPr>
          <a:xfrm flipH="1">
            <a:off x="2129967" y="456855"/>
            <a:ext cx="2740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Autumn 1 we will listen to Victorian music and learn folk songs that have been passed down through generations.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4B8B144-7199-F346-AF5A-5C837A2E54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7001" y="6068080"/>
            <a:ext cx="691581" cy="6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03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4301</TotalTime>
  <Words>89</Words>
  <Application>Microsoft Macintosh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Bebbington</dc:creator>
  <cp:lastModifiedBy>KATE LI</cp:lastModifiedBy>
  <cp:revision>23</cp:revision>
  <dcterms:created xsi:type="dcterms:W3CDTF">2020-01-08T11:42:15Z</dcterms:created>
  <dcterms:modified xsi:type="dcterms:W3CDTF">2023-09-25T12:00:05Z</dcterms:modified>
</cp:coreProperties>
</file>