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/>
    <p:restoredTop sz="94643"/>
  </p:normalViewPr>
  <p:slideViewPr>
    <p:cSldViewPr>
      <p:cViewPr varScale="1">
        <p:scale>
          <a:sx n="110" d="100"/>
          <a:sy n="110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Computing – Autumn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3845" y="471560"/>
            <a:ext cx="2636912" cy="5477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769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686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694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8E820-CF07-DE41-97AB-BBE4171BA191}"/>
              </a:ext>
            </a:extLst>
          </p:cNvPr>
          <p:cNvSpPr txBox="1"/>
          <p:nvPr/>
        </p:nvSpPr>
        <p:spPr>
          <a:xfrm>
            <a:off x="219266" y="1484784"/>
            <a:ext cx="24697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photograph</a:t>
            </a:r>
          </a:p>
          <a:p>
            <a:pPr algn="ctr"/>
            <a:r>
              <a:rPr lang="en-US" dirty="0"/>
              <a:t>editing</a:t>
            </a:r>
          </a:p>
          <a:p>
            <a:pPr algn="ctr"/>
            <a:r>
              <a:rPr lang="en-US" dirty="0"/>
              <a:t>software</a:t>
            </a:r>
          </a:p>
          <a:p>
            <a:pPr algn="ctr"/>
            <a:r>
              <a:rPr lang="en-US" dirty="0"/>
              <a:t>digital</a:t>
            </a:r>
          </a:p>
          <a:p>
            <a:pPr algn="ctr"/>
            <a:r>
              <a:rPr lang="en-US" dirty="0"/>
              <a:t>portrait</a:t>
            </a:r>
          </a:p>
          <a:p>
            <a:pPr algn="ctr"/>
            <a:r>
              <a:rPr lang="en-US" dirty="0"/>
              <a:t>landscape</a:t>
            </a:r>
          </a:p>
          <a:p>
            <a:pPr algn="ctr"/>
            <a:r>
              <a:rPr lang="en-US" dirty="0"/>
              <a:t>scene</a:t>
            </a:r>
          </a:p>
          <a:p>
            <a:pPr algn="ctr"/>
            <a:r>
              <a:rPr lang="en-US" dirty="0"/>
              <a:t>subject</a:t>
            </a:r>
          </a:p>
          <a:p>
            <a:pPr algn="ctr"/>
            <a:r>
              <a:rPr lang="en-US" dirty="0"/>
              <a:t>lighting</a:t>
            </a:r>
          </a:p>
          <a:p>
            <a:pPr algn="ctr"/>
            <a:r>
              <a:rPr lang="en-US" dirty="0" err="1"/>
              <a:t>colour</a:t>
            </a:r>
            <a:endParaRPr lang="en-US" dirty="0"/>
          </a:p>
          <a:p>
            <a:pPr algn="ctr"/>
            <a:r>
              <a:rPr lang="en-US" dirty="0"/>
              <a:t>focus</a:t>
            </a:r>
          </a:p>
          <a:p>
            <a:pPr algn="ctr"/>
            <a:r>
              <a:rPr lang="en-US" dirty="0"/>
              <a:t>blur</a:t>
            </a:r>
          </a:p>
          <a:p>
            <a:pPr algn="ctr"/>
            <a:r>
              <a:rPr lang="en-US" dirty="0"/>
              <a:t>capture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C10E5-FFE9-634D-BDE0-5D88F646C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062" y="492558"/>
            <a:ext cx="6172200" cy="294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C405A-CC8F-1E4E-B0FA-049B97A52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3417851"/>
            <a:ext cx="5169098" cy="32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Computing – Autumn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3844" y="488484"/>
            <a:ext cx="2957995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      Andy Goldsworthy </a:t>
            </a:r>
            <a:r>
              <a:rPr lang="en-GB" b="1" dirty="0"/>
              <a:t>distance between myself and the work which sometimes helps me to see.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“</a:t>
            </a:r>
            <a:r>
              <a:rPr lang="en-GB" sz="1600" b="1" i="1" dirty="0">
                <a:solidFill>
                  <a:schemeClr val="tx1"/>
                </a:solidFill>
              </a:rPr>
              <a:t>Photography is a way of putting distance between myself and the work which sometimes helps me to see more clearly what it is that I have made.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www.youtube.com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watch?v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=Ey6S3rKH_o4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1" y="3224788"/>
            <a:ext cx="2952327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59285-21C7-C145-8B6D-EABE8B0B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46" y="488484"/>
            <a:ext cx="5432512" cy="3210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E62E9-6F13-C242-A9D6-09D82AA6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01" y="3634291"/>
            <a:ext cx="4856325" cy="2449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EEFF4-FC59-4C4C-BBC7-9B3E5497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44" y="3282422"/>
            <a:ext cx="2950836" cy="1667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16E00F-BCE8-7F4B-B3EC-BCDD8ABA723C}"/>
              </a:ext>
            </a:extLst>
          </p:cNvPr>
          <p:cNvSpPr txBox="1"/>
          <p:nvPr/>
        </p:nvSpPr>
        <p:spPr>
          <a:xfrm>
            <a:off x="251462" y="5013176"/>
            <a:ext cx="2756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cameras work? Check out the video link below to find out!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E9FCC-8808-9C4E-BF2A-EFC856F3E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022" y="820880"/>
            <a:ext cx="926358" cy="10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108</Words>
  <Application>Microsoft Macintosh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15</cp:revision>
  <dcterms:created xsi:type="dcterms:W3CDTF">2020-01-08T11:42:15Z</dcterms:created>
  <dcterms:modified xsi:type="dcterms:W3CDTF">2022-09-01T20:20:52Z</dcterms:modified>
</cp:coreProperties>
</file>