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" initials="k" lastIdx="1" clrIdx="0">
    <p:extLst>
      <p:ext uri="{19B8F6BF-5375-455C-9EA6-DF929625EA0E}">
        <p15:presenceInfo xmlns:p15="http://schemas.microsoft.com/office/powerpoint/2012/main" userId="S-1-5-21-2465692599-1485206767-435281288-2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DT – Autumn – Victorious Victorians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10757" y="476672"/>
            <a:ext cx="6153731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102" y="378751"/>
            <a:ext cx="2294230" cy="5477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841937"/>
            <a:ext cx="7992888" cy="860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1333" y="382920"/>
            <a:ext cx="6615164" cy="2629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758" y="1182257"/>
            <a:ext cx="1176977" cy="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8" y="5909767"/>
            <a:ext cx="692696" cy="692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3" y="1751409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26" y="584982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5076" y="1237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61721" y="1812321"/>
            <a:ext cx="255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A21014-D1EB-83A4-42E7-C6469B127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895" y="389544"/>
            <a:ext cx="4448225" cy="26121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C84D8F-E186-A5CC-5945-B1B62EDF0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143" y="490609"/>
            <a:ext cx="1664271" cy="2952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289DCB-96CE-8073-45DE-6C3E85C6FF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2" y="4124734"/>
            <a:ext cx="1503673" cy="16978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83C633-70F3-448E-FC7B-6F1E322E28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1171" y="4631377"/>
            <a:ext cx="3746500" cy="1193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39655DD-1B49-0057-0171-DF6B8D2D7FC3}"/>
              </a:ext>
            </a:extLst>
          </p:cNvPr>
          <p:cNvSpPr txBox="1"/>
          <p:nvPr/>
        </p:nvSpPr>
        <p:spPr>
          <a:xfrm>
            <a:off x="2492893" y="4227852"/>
            <a:ext cx="47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Structures are made to do something.</a:t>
            </a:r>
          </a:p>
          <a:p>
            <a:r>
              <a:rPr lang="en-US" dirty="0">
                <a:latin typeface="Chalkboard" panose="03050602040202020205" pitchFamily="66" charset="77"/>
              </a:rPr>
              <a:t>Chairs are made for sitting on.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15B977-B335-D35F-C756-09307BE7A2D6}"/>
              </a:ext>
            </a:extLst>
          </p:cNvPr>
          <p:cNvSpPr/>
          <p:nvPr/>
        </p:nvSpPr>
        <p:spPr>
          <a:xfrm>
            <a:off x="2437391" y="3024367"/>
            <a:ext cx="6615164" cy="1203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3E8D53-9CA7-2B8F-BED9-91C8B49C9D30}"/>
              </a:ext>
            </a:extLst>
          </p:cNvPr>
          <p:cNvSpPr/>
          <p:nvPr/>
        </p:nvSpPr>
        <p:spPr>
          <a:xfrm>
            <a:off x="5508103" y="3031363"/>
            <a:ext cx="3528393" cy="11962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931A89-EE4F-C0B8-78EF-10D186DE0903}"/>
              </a:ext>
            </a:extLst>
          </p:cNvPr>
          <p:cNvSpPr txBox="1"/>
          <p:nvPr/>
        </p:nvSpPr>
        <p:spPr>
          <a:xfrm>
            <a:off x="3026540" y="3002153"/>
            <a:ext cx="190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Natural objects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14E6C8-CF3F-30D8-6F70-39021298095A}"/>
              </a:ext>
            </a:extLst>
          </p:cNvPr>
          <p:cNvSpPr txBox="1"/>
          <p:nvPr/>
        </p:nvSpPr>
        <p:spPr>
          <a:xfrm>
            <a:off x="6317200" y="3019040"/>
            <a:ext cx="222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Man-made objects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1928E5-803E-5524-61C0-E8BC840A37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874" y="3475281"/>
            <a:ext cx="1715266" cy="23400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A4132A-9A69-97B7-F7D1-9100208D74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164" y="5841722"/>
            <a:ext cx="882443" cy="86070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878A739-E73D-1698-D5AF-D47EB8E07604}"/>
              </a:ext>
            </a:extLst>
          </p:cNvPr>
          <p:cNvSpPr txBox="1"/>
          <p:nvPr/>
        </p:nvSpPr>
        <p:spPr>
          <a:xfrm>
            <a:off x="2453181" y="6112105"/>
            <a:ext cx="693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“For a design to last, it needs to be stimulating people.”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8D0A4E3-36F1-5BCD-81EC-85A19CF484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0168" y="3324515"/>
            <a:ext cx="1424693" cy="8400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CF4A47-ECEC-CB77-D0BC-EDA9FCB666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0324" y="3327450"/>
            <a:ext cx="1416218" cy="8299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9D3C0EA-1563-BA5C-BFFD-D47B4AAF36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9754" y="3337628"/>
            <a:ext cx="1503673" cy="8086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C068CA4-573A-3CB7-A123-B9EC53B3FF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48159" y="3341842"/>
            <a:ext cx="1535324" cy="7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45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Chalkboard</vt:lpstr>
      <vt:lpstr>Comic Sans MS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22</cp:revision>
  <dcterms:created xsi:type="dcterms:W3CDTF">2020-01-08T11:42:15Z</dcterms:created>
  <dcterms:modified xsi:type="dcterms:W3CDTF">2023-10-09T13:43:57Z</dcterms:modified>
</cp:coreProperties>
</file>