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314065-FAC1-467D-BDBB-8ED70FAD360D}" v="1118" dt="2020-03-31T11:06:19.792"/>
    <p1510:client id="{D735B656-9953-05E6-74A2-247671F0EA3D}" v="183" dt="2020-03-31T11:22:11.9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53" autoAdjust="0"/>
  </p:normalViewPr>
  <p:slideViewPr>
    <p:cSldViewPr>
      <p:cViewPr>
        <p:scale>
          <a:sx n="80" d="100"/>
          <a:sy n="80" d="100"/>
        </p:scale>
        <p:origin x="20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0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3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5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13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4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5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18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18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61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3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9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877CC-AFF7-40C8-998E-0F20D5B6914C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4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s://www.bbc.co.uk/bitesize/subjects/zcdqxnb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17546" y="4308810"/>
            <a:ext cx="6146942" cy="156858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2880" y="44624"/>
            <a:ext cx="897361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u="sng" dirty="0">
                <a:solidFill>
                  <a:schemeClr val="accent5">
                    <a:lumMod val="75000"/>
                  </a:schemeClr>
                </a:solidFill>
                <a:latin typeface="Comic Sans MS"/>
              </a:rPr>
              <a:t>NPA Knowledge Organiser: Year </a:t>
            </a:r>
            <a:r>
              <a:rPr lang="en-GB" u="sng" dirty="0" smtClean="0">
                <a:solidFill>
                  <a:schemeClr val="accent5">
                    <a:lumMod val="75000"/>
                  </a:schemeClr>
                </a:solidFill>
                <a:latin typeface="Comic Sans MS"/>
              </a:rPr>
              <a:t>2 </a:t>
            </a:r>
            <a:r>
              <a:rPr lang="en-GB" u="sng" dirty="0" smtClean="0">
                <a:solidFill>
                  <a:schemeClr val="accent5">
                    <a:lumMod val="75000"/>
                  </a:schemeClr>
                </a:solidFill>
                <a:latin typeface="Comic Sans MS"/>
              </a:rPr>
              <a:t>Geography</a:t>
            </a:r>
            <a:r>
              <a:rPr lang="en-GB" u="sng" dirty="0" smtClean="0">
                <a:solidFill>
                  <a:schemeClr val="accent5">
                    <a:lumMod val="75000"/>
                  </a:schemeClr>
                </a:solidFill>
                <a:latin typeface="Comic Sans MS"/>
              </a:rPr>
              <a:t> </a:t>
            </a:r>
            <a:r>
              <a:rPr lang="en-GB" u="sng" dirty="0">
                <a:solidFill>
                  <a:schemeClr val="accent5">
                    <a:lumMod val="75000"/>
                  </a:schemeClr>
                </a:solidFill>
                <a:latin typeface="Comic Sans MS"/>
              </a:rPr>
              <a:t>– Summer </a:t>
            </a:r>
            <a:endParaRPr lang="en-GB" u="sng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95" y="393324"/>
            <a:ext cx="8928992" cy="6309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810757" y="476672"/>
            <a:ext cx="6153731" cy="621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Topic – castles and dragons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587" y="476672"/>
            <a:ext cx="2735221" cy="54058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GB" sz="1000" dirty="0">
              <a:ea typeface="+mn-lt"/>
              <a:cs typeface="+mn-lt"/>
            </a:endParaRPr>
          </a:p>
          <a:p>
            <a:endParaRPr lang="en-GB" sz="1000" dirty="0">
              <a:solidFill>
                <a:srgbClr val="FFFFFF"/>
              </a:solidFill>
              <a:latin typeface="Calibri"/>
              <a:cs typeface="Calibri"/>
            </a:endParaRPr>
          </a:p>
          <a:p>
            <a:endParaRPr lang="en-GB" sz="1000" dirty="0">
              <a:solidFill>
                <a:srgbClr val="FFFFFF"/>
              </a:solidFill>
              <a:latin typeface="Calibri"/>
              <a:cs typeface="Calibri"/>
            </a:endParaRPr>
          </a:p>
          <a:p>
            <a:endParaRPr lang="en-GB" sz="1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r>
              <a:rPr 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Geography: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The study of the Earths surface and its features.</a:t>
            </a:r>
          </a:p>
          <a:p>
            <a:endParaRPr lang="en-GB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r>
              <a:rPr lang="en-GB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Physical feature</a:t>
            </a:r>
            <a:r>
              <a:rPr lang="en-GB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: </a:t>
            </a:r>
            <a:r>
              <a:rPr lang="en-GB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Landforms that develop in our natural environment.</a:t>
            </a:r>
          </a:p>
          <a:p>
            <a:endParaRPr lang="en-GB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r>
              <a:rPr lang="en-GB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Human feature</a:t>
            </a:r>
            <a:r>
              <a:rPr lang="en-GB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: </a:t>
            </a:r>
            <a:r>
              <a:rPr lang="en-GB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Aspects of our environment that were built by humans</a:t>
            </a:r>
            <a:r>
              <a:rPr lang="en-GB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.</a:t>
            </a:r>
            <a:endParaRPr lang="en-GB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r>
              <a:rPr 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City: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A large or important town.</a:t>
            </a:r>
            <a:endParaRPr lang="en-GB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r>
              <a:rPr lang="en-GB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Country</a:t>
            </a:r>
            <a:r>
              <a:rPr lang="en-GB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: </a:t>
            </a:r>
            <a:r>
              <a:rPr lang="en-GB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An area of land that is controlled by it’s own government.</a:t>
            </a:r>
            <a:endParaRPr lang="en-GB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r>
              <a:rPr lang="en-GB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Continent</a:t>
            </a:r>
            <a:r>
              <a:rPr lang="en-GB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: </a:t>
            </a:r>
            <a:r>
              <a:rPr lang="en-GB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A large area of land made up of several countries.</a:t>
            </a:r>
          </a:p>
          <a:p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r>
              <a:rPr 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Volcano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: A mountain with a vent, through which lava can erupt from the Earths crust.</a:t>
            </a:r>
          </a:p>
          <a:p>
            <a:r>
              <a:rPr 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Waterfall: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A cascade of water falling from a height.</a:t>
            </a:r>
          </a:p>
          <a:p>
            <a:r>
              <a:rPr 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Cave: 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A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 natural underground chamber in a hillside.</a:t>
            </a:r>
            <a:endParaRPr lang="en-US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r>
              <a:rPr 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Barrier Reef: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area 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of coral reef near the shore. </a:t>
            </a:r>
            <a:endParaRPr lang="en-US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US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r>
              <a:rPr 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Aerial</a:t>
            </a:r>
            <a:r>
              <a:rPr 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: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A view from above.</a:t>
            </a:r>
          </a:p>
          <a:p>
            <a:endParaRPr lang="en-US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r>
              <a:rPr 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Floor plan: </a:t>
            </a:r>
            <a:r>
              <a:rPr lang="en-US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A scale diagram of the arrangement of rooms in a building.</a:t>
            </a:r>
            <a:endParaRPr lang="en-US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r>
              <a:rPr 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</a:rPr>
              <a:t> </a:t>
            </a:r>
            <a:endParaRPr lang="en-US" sz="10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5949280"/>
            <a:ext cx="7992888" cy="7533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hlinkClick r:id="rId2"/>
              </a:rPr>
              <a:t>https://www.bbc.co.uk/bitesize/subjects/zcdqxnb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79255" y="1124420"/>
            <a:ext cx="2985233" cy="3184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97" y="486769"/>
            <a:ext cx="1148223" cy="68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5418" y="5949279"/>
            <a:ext cx="775165" cy="742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8" y="5974104"/>
            <a:ext cx="692696" cy="69269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" y="431899"/>
            <a:ext cx="796287" cy="73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67747"/>
            <a:ext cx="765826" cy="72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42237" y="4449716"/>
            <a:ext cx="4127851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b="1" dirty="0" smtClean="0"/>
              <a:t>Matthew Henson</a:t>
            </a:r>
          </a:p>
          <a:p>
            <a:endParaRPr lang="en-US" sz="1600" b="1" dirty="0" smtClean="0"/>
          </a:p>
          <a:p>
            <a:r>
              <a:rPr lang="en-US" sz="1600" dirty="0" smtClean="0"/>
              <a:t>Henson was an African American Arctic explorer. He was the first man to reach the North Pole which he did in 1909.</a:t>
            </a:r>
            <a:endParaRPr lang="en-US" sz="1300" dirty="0" smtClean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4B4154-4E53-4E60-AE40-19639CCF8881}"/>
              </a:ext>
            </a:extLst>
          </p:cNvPr>
          <p:cNvSpPr txBox="1"/>
          <p:nvPr/>
        </p:nvSpPr>
        <p:spPr>
          <a:xfrm>
            <a:off x="6011499" y="1200516"/>
            <a:ext cx="2701809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b="1" dirty="0" smtClean="0">
                <a:latin typeface="Comic Sans MS"/>
              </a:rPr>
              <a:t>Which </a:t>
            </a:r>
            <a:r>
              <a:rPr lang="en-US" sz="1500" b="1" dirty="0" smtClean="0">
                <a:latin typeface="Comic Sans MS"/>
              </a:rPr>
              <a:t>features</a:t>
            </a:r>
            <a:r>
              <a:rPr lang="en-US" sz="1500" b="1" dirty="0" smtClean="0">
                <a:latin typeface="Comic Sans MS"/>
              </a:rPr>
              <a:t> </a:t>
            </a:r>
            <a:r>
              <a:rPr lang="en-US" sz="1500" b="1" dirty="0" smtClean="0">
                <a:latin typeface="Comic Sans MS"/>
              </a:rPr>
              <a:t>are </a:t>
            </a:r>
            <a:r>
              <a:rPr lang="en-US" sz="1500" b="1" dirty="0" smtClean="0">
                <a:solidFill>
                  <a:srgbClr val="FF0000"/>
                </a:solidFill>
                <a:latin typeface="Comic Sans MS"/>
              </a:rPr>
              <a:t>human</a:t>
            </a:r>
            <a:r>
              <a:rPr lang="en-US" sz="1500" b="1" dirty="0" smtClean="0">
                <a:latin typeface="Comic Sans MS"/>
              </a:rPr>
              <a:t>?</a:t>
            </a:r>
            <a:endParaRPr lang="en-GB" sz="1500" b="1" dirty="0">
              <a:latin typeface="Comic Sans M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33E973-C710-4A9F-835B-CEDA725E175A}"/>
              </a:ext>
            </a:extLst>
          </p:cNvPr>
          <p:cNvSpPr/>
          <p:nvPr/>
        </p:nvSpPr>
        <p:spPr>
          <a:xfrm>
            <a:off x="-9192134" y="-4033229"/>
            <a:ext cx="854945" cy="822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2018FF-C439-4407-B8E6-D3C3A84AF637}"/>
              </a:ext>
            </a:extLst>
          </p:cNvPr>
          <p:cNvSpPr txBox="1"/>
          <p:nvPr/>
        </p:nvSpPr>
        <p:spPr>
          <a:xfrm>
            <a:off x="2883069" y="1159732"/>
            <a:ext cx="309088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 smtClean="0">
                <a:latin typeface="Comic Sans MS"/>
              </a:rPr>
              <a:t>Which </a:t>
            </a:r>
            <a:r>
              <a:rPr lang="en-GB" sz="1600" b="1" dirty="0" smtClean="0">
                <a:latin typeface="Comic Sans MS"/>
              </a:rPr>
              <a:t>features</a:t>
            </a:r>
            <a:r>
              <a:rPr lang="en-GB" sz="1600" b="1" dirty="0" smtClean="0">
                <a:latin typeface="Comic Sans MS"/>
              </a:rPr>
              <a:t> </a:t>
            </a:r>
            <a:r>
              <a:rPr lang="en-GB" sz="1600" b="1" dirty="0" smtClean="0">
                <a:latin typeface="Comic Sans MS"/>
              </a:rPr>
              <a:t>are 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Comic Sans MS"/>
              </a:rPr>
              <a:t>physical</a:t>
            </a:r>
            <a:r>
              <a:rPr lang="en-GB" sz="1600" b="1" dirty="0" smtClean="0">
                <a:latin typeface="Comic Sans MS"/>
              </a:rPr>
              <a:t>?</a:t>
            </a:r>
            <a:endParaRPr lang="en-US" sz="1600" b="1" dirty="0">
              <a:latin typeface="Comic Sans MS"/>
              <a:cs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34015" y="2963066"/>
            <a:ext cx="1544296" cy="820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118080" y="3077870"/>
            <a:ext cx="144433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bridge</a:t>
            </a:r>
            <a:endParaRPr lang="en-US" sz="1200" dirty="0" smtClean="0"/>
          </a:p>
          <a:p>
            <a:pPr algn="ctr"/>
            <a:r>
              <a:rPr lang="en-US" sz="1200" dirty="0" smtClean="0"/>
              <a:t>castle</a:t>
            </a:r>
            <a:endParaRPr lang="en-US" sz="1200" dirty="0" smtClean="0"/>
          </a:p>
          <a:p>
            <a:pPr algn="ctr"/>
            <a:r>
              <a:rPr lang="en-US" sz="1200" dirty="0" smtClean="0"/>
              <a:t>city</a:t>
            </a:r>
            <a:endParaRPr lang="en-US" sz="1200" dirty="0" smtClean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10757" y="4308810"/>
            <a:ext cx="31631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3562227" y="3578222"/>
            <a:ext cx="1544296" cy="694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3557905" y="3533613"/>
            <a:ext cx="14443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volcano</a:t>
            </a:r>
            <a:r>
              <a:rPr lang="en-US" sz="1200" dirty="0" smtClean="0"/>
              <a:t>  </a:t>
            </a:r>
            <a:endParaRPr lang="en-US" sz="1200" dirty="0" smtClean="0"/>
          </a:p>
          <a:p>
            <a:pPr algn="ctr"/>
            <a:r>
              <a:rPr lang="en-US" sz="1200" dirty="0" smtClean="0"/>
              <a:t>  </a:t>
            </a:r>
            <a:r>
              <a:rPr lang="en-US" sz="1200" dirty="0" smtClean="0"/>
              <a:t>cave</a:t>
            </a:r>
          </a:p>
          <a:p>
            <a:pPr algn="ctr"/>
            <a:r>
              <a:rPr lang="en-US" sz="1200" dirty="0" smtClean="0"/>
              <a:t>Barrier reef</a:t>
            </a:r>
          </a:p>
          <a:p>
            <a:pPr algn="ctr"/>
            <a:r>
              <a:rPr lang="en-US" sz="1200" dirty="0" smtClean="0"/>
              <a:t>waterfall</a:t>
            </a:r>
            <a:endParaRPr lang="en-US" sz="1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19545">
            <a:off x="3088685" y="1661866"/>
            <a:ext cx="1252189" cy="9222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03658">
            <a:off x="4500475" y="1763906"/>
            <a:ext cx="1375601" cy="9232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57713">
            <a:off x="4528958" y="2685923"/>
            <a:ext cx="1344556" cy="9900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46605">
            <a:off x="3215926" y="2548227"/>
            <a:ext cx="1251930" cy="10010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358762">
            <a:off x="6056464" y="1790168"/>
            <a:ext cx="1658158" cy="7267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35921">
            <a:off x="7464834" y="2128905"/>
            <a:ext cx="1354002" cy="98703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987572">
            <a:off x="7431343" y="3205282"/>
            <a:ext cx="1437529" cy="9064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14585" y="4349812"/>
            <a:ext cx="1707937" cy="152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4060" y="465093"/>
            <a:ext cx="8900237" cy="6309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  <a:p>
            <a:pPr algn="ctr"/>
            <a:endParaRPr lang="en-GB" dirty="0"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80" y="44624"/>
            <a:ext cx="897361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u="sng" dirty="0">
                <a:solidFill>
                  <a:schemeClr val="accent5">
                    <a:lumMod val="75000"/>
                  </a:schemeClr>
                </a:solidFill>
                <a:latin typeface="Comic Sans MS"/>
              </a:rPr>
              <a:t>NPA Knowledge Organiser: Year </a:t>
            </a:r>
            <a:r>
              <a:rPr lang="en-GB" u="sng" dirty="0" smtClean="0">
                <a:solidFill>
                  <a:schemeClr val="accent5">
                    <a:lumMod val="75000"/>
                  </a:schemeClr>
                </a:solidFill>
                <a:latin typeface="Comic Sans MS"/>
              </a:rPr>
              <a:t>2 </a:t>
            </a:r>
            <a:r>
              <a:rPr lang="en-GB" u="sng" dirty="0" smtClean="0">
                <a:solidFill>
                  <a:schemeClr val="accent5">
                    <a:lumMod val="75000"/>
                  </a:schemeClr>
                </a:solidFill>
                <a:latin typeface="Comic Sans MS"/>
              </a:rPr>
              <a:t>Geography</a:t>
            </a:r>
            <a:r>
              <a:rPr lang="en-GB" u="sng" dirty="0" smtClean="0">
                <a:solidFill>
                  <a:schemeClr val="accent5">
                    <a:lumMod val="75000"/>
                  </a:schemeClr>
                </a:solidFill>
                <a:latin typeface="Comic Sans MS"/>
              </a:rPr>
              <a:t> </a:t>
            </a:r>
            <a:r>
              <a:rPr lang="en-GB" u="sng" dirty="0">
                <a:solidFill>
                  <a:schemeClr val="accent5">
                    <a:lumMod val="75000"/>
                  </a:schemeClr>
                </a:solidFill>
                <a:latin typeface="Comic Sans MS"/>
              </a:rPr>
              <a:t>– Summer 1</a:t>
            </a:r>
            <a:endParaRPr lang="en-GB" u="sng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7223" y="6049921"/>
            <a:ext cx="8007265" cy="6383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418" y="6055604"/>
            <a:ext cx="775165" cy="646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0" y="6071352"/>
            <a:ext cx="678318" cy="5820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083450" y="442381"/>
            <a:ext cx="2981459" cy="557911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  <a:latin typeface="Comic Sans MS"/>
              </a:rPr>
              <a:t>By the end of this unit, you’ll know:</a:t>
            </a:r>
          </a:p>
          <a:p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The key physical characteristics of the seven continents of the world</a:t>
            </a:r>
            <a:r>
              <a:rPr lang="en-US" sz="140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4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The key physical characteristics of the 5 oceans of the world.</a:t>
            </a:r>
            <a:endParaRPr lang="en-US" sz="14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How human action impacts the environment and the landscape.</a:t>
            </a:r>
            <a:endParaRPr lang="en-US" sz="14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The impact of global warming on different landforms across the world.</a:t>
            </a:r>
            <a:endParaRPr lang="en-US" sz="14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That environments are changing constantly as a result of both natural phenomena and human action</a:t>
            </a:r>
            <a:r>
              <a:rPr lang="en-US" sz="140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400" dirty="0">
              <a:latin typeface="Comic Sans MS"/>
              <a:ea typeface="+mn-lt"/>
              <a:cs typeface="+mn-lt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GB" sz="1600" dirty="0">
              <a:latin typeface="Comic Sans MS"/>
              <a:ea typeface="+mn-lt"/>
              <a:cs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6E846D-C4D6-49EB-9B60-E3264901964D}"/>
              </a:ext>
            </a:extLst>
          </p:cNvPr>
          <p:cNvSpPr/>
          <p:nvPr/>
        </p:nvSpPr>
        <p:spPr>
          <a:xfrm>
            <a:off x="93449" y="465093"/>
            <a:ext cx="2960801" cy="55797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GB" sz="105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</a:endParaRPr>
          </a:p>
          <a:p>
            <a:endParaRPr lang="en-GB" sz="1000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en-GB" sz="1000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en-GB" sz="1000" dirty="0">
              <a:solidFill>
                <a:schemeClr val="tx1"/>
              </a:solidFill>
              <a:latin typeface="Comic Sans MS" pitchFamily="66" charset="0"/>
              <a:ea typeface="+mn-lt"/>
              <a:cs typeface="+mn-lt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ea typeface="+mn-lt"/>
              <a:cs typeface="+mn-lt"/>
            </a:endParaRPr>
          </a:p>
          <a:p>
            <a:endParaRPr lang="en-GB" sz="1000" dirty="0">
              <a:ea typeface="+mn-lt"/>
              <a:cs typeface="+mn-lt"/>
            </a:endParaRPr>
          </a:p>
          <a:p>
            <a:endParaRPr lang="en-GB" sz="1000" dirty="0">
              <a:solidFill>
                <a:schemeClr val="tx1"/>
              </a:solidFill>
              <a:latin typeface="Comic Sans MS"/>
              <a:ea typeface="+mn-lt"/>
              <a:cs typeface="+mn-lt"/>
            </a:endParaRPr>
          </a:p>
          <a:p>
            <a:endParaRPr lang="en-GB" sz="1000" dirty="0">
              <a:solidFill>
                <a:schemeClr val="tx1"/>
              </a:solidFill>
              <a:latin typeface="Comic Sans MS"/>
              <a:ea typeface="+mn-lt"/>
              <a:cs typeface="+mn-lt"/>
            </a:endParaRPr>
          </a:p>
          <a:p>
            <a:endParaRPr lang="en-GB" sz="1000" dirty="0">
              <a:solidFill>
                <a:schemeClr val="tx1"/>
              </a:solidFill>
              <a:latin typeface="Comic Sans MS"/>
              <a:ea typeface="+mn-lt"/>
              <a:cs typeface="+mn-lt"/>
            </a:endParaRPr>
          </a:p>
          <a:p>
            <a:endParaRPr lang="en-GB" sz="1000" dirty="0">
              <a:solidFill>
                <a:schemeClr val="tx1"/>
              </a:solidFill>
              <a:latin typeface="Comic Sans MS"/>
              <a:ea typeface="+mn-lt"/>
              <a:cs typeface="+mn-lt"/>
            </a:endParaRPr>
          </a:p>
          <a:p>
            <a:endParaRPr lang="en-GB" sz="1000" dirty="0">
              <a:solidFill>
                <a:schemeClr val="tx1"/>
              </a:solidFill>
              <a:latin typeface="Comic Sans MS"/>
              <a:ea typeface="+mn-lt"/>
              <a:cs typeface="+mn-lt"/>
            </a:endParaRPr>
          </a:p>
          <a:p>
            <a:endParaRPr lang="en-GB" sz="1000" dirty="0">
              <a:solidFill>
                <a:schemeClr val="tx1"/>
              </a:solidFill>
              <a:ea typeface="+mn-lt"/>
              <a:cs typeface="+mn-lt"/>
            </a:endParaRPr>
          </a:p>
          <a:p>
            <a:endParaRPr lang="en-GB" sz="1000" dirty="0">
              <a:solidFill>
                <a:schemeClr val="tx1"/>
              </a:solidFill>
              <a:latin typeface="Comic Sans MS" pitchFamily="66" charset="0"/>
              <a:ea typeface="+mn-lt"/>
              <a:cs typeface="+mn-lt"/>
            </a:endParaRPr>
          </a:p>
          <a:p>
            <a:r>
              <a:rPr lang="en-GB" sz="1400" dirty="0">
                <a:solidFill>
                  <a:schemeClr val="tx1"/>
                </a:solidFill>
                <a:latin typeface="Comic Sans MS"/>
              </a:rPr>
              <a:t> </a:t>
            </a:r>
            <a:endParaRPr lang="en-GB" sz="1400" dirty="0">
              <a:solidFill>
                <a:schemeClr val="tx1"/>
              </a:solidFill>
              <a:latin typeface="Comic Sans MS"/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endParaRPr lang="en-GB" sz="1400" dirty="0">
              <a:solidFill>
                <a:schemeClr val="tx1"/>
              </a:solidFill>
              <a:latin typeface="Comic Sans MS"/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endParaRPr lang="en-GB" sz="1400" dirty="0">
              <a:solidFill>
                <a:schemeClr val="tx1"/>
              </a:solidFill>
              <a:latin typeface="Comic Sans MS"/>
              <a:cs typeface="Calibri"/>
            </a:endParaRPr>
          </a:p>
          <a:p>
            <a:endParaRPr lang="en-GB" sz="1000" dirty="0">
              <a:solidFill>
                <a:srgbClr val="FFFFFF"/>
              </a:solidFill>
              <a:latin typeface="Calibri"/>
              <a:cs typeface="Calibri"/>
            </a:endParaRPr>
          </a:p>
          <a:p>
            <a:endParaRPr lang="en-GB" sz="1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/>
            <a:endParaRPr lang="en-GB" sz="10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1941" y="5979016"/>
            <a:ext cx="7767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‘What you do makes a difference. You just have to decide what kind of difference you want         to make.’                              </a:t>
            </a:r>
            <a:r>
              <a:rPr lang="en-US" dirty="0" smtClean="0"/>
              <a:t>                                                                           </a:t>
            </a:r>
            <a:r>
              <a:rPr lang="en-US" sz="2000" dirty="0" smtClean="0"/>
              <a:t>Jane Goodall</a:t>
            </a:r>
            <a:endParaRPr lang="en-GB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34" y="1135122"/>
            <a:ext cx="2748429" cy="20178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71" y="3926855"/>
            <a:ext cx="2778299" cy="158455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2880" y="711077"/>
            <a:ext cx="311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Temperature of our continents</a:t>
            </a:r>
            <a:endParaRPr lang="en-GB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52014" y="3502810"/>
            <a:ext cx="2951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Temperature of our oceans</a:t>
            </a:r>
            <a:endParaRPr lang="en-GB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925" y="1818629"/>
            <a:ext cx="3098044" cy="23204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472" y="442381"/>
            <a:ext cx="1585912" cy="14620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5106" y="4981082"/>
            <a:ext cx="2959479" cy="10177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9536" y="3691638"/>
            <a:ext cx="1294952" cy="128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320</Words>
  <Application>Microsoft Office PowerPoint</Application>
  <PresentationFormat>On-screen Show (4:3)</PresentationFormat>
  <Paragraphs>104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Arial,Sans-Serif</vt:lpstr>
      <vt:lpstr>Calibri</vt:lpstr>
      <vt:lpstr>Comic Sans MS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Bebbington</dc:creator>
  <cp:lastModifiedBy>KATE LI</cp:lastModifiedBy>
  <cp:revision>388</cp:revision>
  <dcterms:created xsi:type="dcterms:W3CDTF">2020-01-08T11:42:15Z</dcterms:created>
  <dcterms:modified xsi:type="dcterms:W3CDTF">2020-07-01T22:55:44Z</dcterms:modified>
</cp:coreProperties>
</file>