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" initials="k" lastIdx="1" clrIdx="0">
    <p:extLst>
      <p:ext uri="{19B8F6BF-5375-455C-9EA6-DF929625EA0E}">
        <p15:presenceInfo xmlns:p15="http://schemas.microsoft.com/office/powerpoint/2012/main" userId="S-1-5-21-2465692599-1485206767-435281288-2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1"/>
  </p:normalViewPr>
  <p:slideViewPr>
    <p:cSldViewPr>
      <p:cViewPr varScale="1">
        <p:scale>
          <a:sx n="110" d="100"/>
          <a:sy n="110" d="100"/>
        </p:scale>
        <p:origin x="16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6EFC8-7BCC-8744-A4BD-5285E0927227}" type="datetimeFigureOut">
              <a:rPr lang="en-US" smtClean="0"/>
              <a:t>9/1/22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E924-6B33-2345-BF29-171A1CCA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3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8E924-6B33-2345-BF29-171A1CCA53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7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3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hyperlink" Target="https://www.youtube.com/watch?v=LdmqR2qwCY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ART and DESIGN – Drawing and Sketching Autumn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21" y="475208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8" y="5909767"/>
            <a:ext cx="692696" cy="6926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721" y="1812321"/>
            <a:ext cx="255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85418" y="1907489"/>
            <a:ext cx="196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</a:t>
            </a:r>
            <a:endParaRPr lang="en-GB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7BB8EB5C-8483-F445-958D-C0306C35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4" y="664114"/>
            <a:ext cx="1111237" cy="86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14ACAA0F-1C86-EE44-8FB0-6A249D1AB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849"/>
            <a:ext cx="767533" cy="8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70DAAB90-210C-C842-B866-E2097E7C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64" y="504109"/>
            <a:ext cx="765826" cy="8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8359F2-D1A0-A24B-A2EB-5F64AC633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6745" y="745517"/>
            <a:ext cx="7225534" cy="38409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F41FCF-C4B2-BF4A-955B-8439121A32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3262" y="4261672"/>
            <a:ext cx="3228522" cy="24458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A7C77DE-F7E2-6F42-8303-D1B5233C0B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418" y="1804968"/>
            <a:ext cx="3090437" cy="39614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BE9A07-9439-F84B-B954-1F61418C95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8556" y="2702458"/>
            <a:ext cx="2690477" cy="400506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E9AB4B6-79CD-1345-95DF-495EF0C724F7}"/>
              </a:ext>
            </a:extLst>
          </p:cNvPr>
          <p:cNvSpPr/>
          <p:nvPr/>
        </p:nvSpPr>
        <p:spPr>
          <a:xfrm>
            <a:off x="518723" y="5675404"/>
            <a:ext cx="24570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200" b="1" cap="none" spc="0" dirty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Sketch</a:t>
            </a:r>
          </a:p>
          <a:p>
            <a:pPr algn="ctr"/>
            <a:r>
              <a:rPr lang="en-GB" sz="3200" b="1" dirty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Books</a:t>
            </a:r>
            <a:endParaRPr lang="en-GB" sz="3200" b="1" cap="none" spc="0" dirty="0">
              <a:ln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00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ART and DESIGN – Drawing and Sketching Autumn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5948178"/>
            <a:ext cx="7992888" cy="753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https://www.youtube.com/watch?v=LdmqR2qwCYo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</a:t>
            </a:r>
            <a:r>
              <a:rPr lang="en-GB" sz="1600">
                <a:solidFill>
                  <a:schemeClr val="tx2">
                    <a:lumMod val="60000"/>
                    <a:lumOff val="40000"/>
                  </a:schemeClr>
                </a:solidFill>
              </a:rPr>
              <a:t>to sketch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" y="5971313"/>
            <a:ext cx="692696" cy="6926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5031" y="324540"/>
            <a:ext cx="8568952" cy="3366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F79596-94C5-2A48-BFF4-D43E23260B2B}"/>
              </a:ext>
            </a:extLst>
          </p:cNvPr>
          <p:cNvSpPr/>
          <p:nvPr/>
        </p:nvSpPr>
        <p:spPr>
          <a:xfrm>
            <a:off x="395536" y="3852337"/>
            <a:ext cx="8568952" cy="19389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Jesus said, “I am the Light of the World. Whoever follows me will never walk in darkness but have the light of life.” (John 8:12) Jesus is speaking of the light of His truth, the light of His word and the light of eternal life. </a:t>
            </a:r>
            <a:endParaRPr lang="en-GB" dirty="0"/>
          </a:p>
          <a:p>
            <a:r>
              <a:rPr lang="en-GB" b="1" dirty="0"/>
              <a:t>How was Jesus a light/guide? 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EB04EA-FB9B-0D4D-AE1B-42BE12186242}"/>
              </a:ext>
            </a:extLst>
          </p:cNvPr>
          <p:cNvSpPr/>
          <p:nvPr/>
        </p:nvSpPr>
        <p:spPr>
          <a:xfrm>
            <a:off x="424856" y="478296"/>
            <a:ext cx="4320975" cy="430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BB823BC-8ED1-4643-AD8D-D5B91145CCA8}"/>
              </a:ext>
            </a:extLst>
          </p:cNvPr>
          <p:cNvSpPr/>
          <p:nvPr/>
        </p:nvSpPr>
        <p:spPr>
          <a:xfrm>
            <a:off x="395536" y="324540"/>
            <a:ext cx="8568952" cy="5466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9BDCBA-C4BE-6B47-B619-8A73CD3B6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573" y="880058"/>
            <a:ext cx="2643082" cy="10440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D8BC7F-63F8-8D4E-81FB-0A3EE67A0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0" y="3341288"/>
            <a:ext cx="2364004" cy="24110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09E079-7CD3-EA4E-9AE4-711DD37FA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882" y="2655504"/>
            <a:ext cx="2848769" cy="30522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3A89C0-6FE2-5B40-A3E7-E3B5F35BB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98" y="478296"/>
            <a:ext cx="5677313" cy="29048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1D7F44-CBA9-044D-8652-FCEFB32559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300" y="3457930"/>
            <a:ext cx="3406883" cy="21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6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5026</TotalTime>
  <Words>110</Words>
  <Application>Microsoft Macintosh PowerPoint</Application>
  <PresentationFormat>On-screen Show (4:3)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Bebbington</dc:creator>
  <cp:lastModifiedBy>KATE LI</cp:lastModifiedBy>
  <cp:revision>28</cp:revision>
  <dcterms:created xsi:type="dcterms:W3CDTF">2020-01-08T11:42:15Z</dcterms:created>
  <dcterms:modified xsi:type="dcterms:W3CDTF">2022-09-02T08:48:14Z</dcterms:modified>
</cp:coreProperties>
</file>