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i" initials="k" lastIdx="1" clrIdx="0">
    <p:extLst>
      <p:ext uri="{19B8F6BF-5375-455C-9EA6-DF929625EA0E}">
        <p15:presenceInfo xmlns:p15="http://schemas.microsoft.com/office/powerpoint/2012/main" userId="S-1-5-21-2465692599-1485206767-435281288-26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70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431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75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13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54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85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18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18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61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23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09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877CC-AFF7-40C8-998E-0F20D5B6914C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24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hyperlink" Target="https://www.youtube.com/watch?v=Fuc8thqoe1o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880" y="44624"/>
            <a:ext cx="8973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NPA Knowledge Organiser: Year </a:t>
            </a:r>
            <a:r>
              <a:rPr lang="en-GB" sz="1400" u="sng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2 Geography - Spring – Amazing Africa </a:t>
            </a:r>
            <a:endParaRPr lang="en-GB" sz="1400" u="sng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432048"/>
            <a:ext cx="8928992" cy="6309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810757" y="476672"/>
            <a:ext cx="6153731" cy="4766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552" y="462514"/>
            <a:ext cx="2636912" cy="5477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Continent: </a:t>
            </a:r>
            <a:r>
              <a:rPr lang="en-GB" sz="1100" dirty="0" smtClean="0">
                <a:solidFill>
                  <a:schemeClr val="tx1"/>
                </a:solidFill>
              </a:rPr>
              <a:t>a large area of land that consists of several countries.</a:t>
            </a:r>
          </a:p>
          <a:p>
            <a:r>
              <a:rPr lang="en-GB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Country: </a:t>
            </a:r>
            <a:r>
              <a:rPr lang="en-GB" sz="1100" dirty="0" smtClean="0">
                <a:solidFill>
                  <a:schemeClr val="tx1"/>
                </a:solidFill>
              </a:rPr>
              <a:t>an area of land that is controlled by a single government.</a:t>
            </a:r>
          </a:p>
          <a:p>
            <a:r>
              <a:rPr lang="en-GB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Ocean: </a:t>
            </a:r>
            <a:r>
              <a:rPr lang="en-GB" sz="1100" dirty="0" smtClean="0">
                <a:solidFill>
                  <a:schemeClr val="tx1"/>
                </a:solidFill>
              </a:rPr>
              <a:t>each ocean is a large body of water that the Earths water is divided into.</a:t>
            </a:r>
          </a:p>
          <a:p>
            <a:r>
              <a:rPr lang="en-GB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Equator: </a:t>
            </a:r>
            <a:r>
              <a:rPr lang="en-GB" sz="1100" dirty="0" smtClean="0">
                <a:solidFill>
                  <a:schemeClr val="tx1"/>
                </a:solidFill>
              </a:rPr>
              <a:t>a line around Earth that is equal distance from the poles that splits the planet into the Northern and Southern hemisphere.</a:t>
            </a:r>
          </a:p>
          <a:p>
            <a:r>
              <a:rPr lang="en-GB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Climate: </a:t>
            </a:r>
            <a:r>
              <a:rPr lang="en-GB" sz="1100" dirty="0" smtClean="0">
                <a:solidFill>
                  <a:schemeClr val="tx1"/>
                </a:solidFill>
              </a:rPr>
              <a:t>a weather condition that occurs for a long period of time.</a:t>
            </a:r>
          </a:p>
          <a:p>
            <a:r>
              <a:rPr lang="en-GB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Physical feature: </a:t>
            </a:r>
            <a:r>
              <a:rPr lang="en-GB" sz="1100" dirty="0" smtClean="0">
                <a:solidFill>
                  <a:schemeClr val="tx1"/>
                </a:solidFill>
              </a:rPr>
              <a:t>the natural features of the Earth like rivers, mountains and seas.</a:t>
            </a:r>
          </a:p>
          <a:p>
            <a:r>
              <a:rPr lang="en-GB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Human feature: </a:t>
            </a:r>
            <a:r>
              <a:rPr lang="en-GB" sz="1100" dirty="0" smtClean="0">
                <a:solidFill>
                  <a:schemeClr val="tx1"/>
                </a:solidFill>
              </a:rPr>
              <a:t>the man-made features of the Earth that are linked to people and places, like houses and bridges.</a:t>
            </a:r>
          </a:p>
          <a:p>
            <a:r>
              <a:rPr lang="en-GB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Landform: </a:t>
            </a:r>
            <a:r>
              <a:rPr lang="en-GB" sz="1100" dirty="0" smtClean="0">
                <a:solidFill>
                  <a:schemeClr val="tx1"/>
                </a:solidFill>
              </a:rPr>
              <a:t>natural features of the Earth such a hills, valleys or seas.</a:t>
            </a:r>
          </a:p>
          <a:p>
            <a:r>
              <a:rPr lang="en-GB" sz="1100" dirty="0" smtClean="0">
                <a:solidFill>
                  <a:srgbClr val="0070C0"/>
                </a:solidFill>
              </a:rPr>
              <a:t>Culture: </a:t>
            </a:r>
            <a:r>
              <a:rPr lang="en-GB" sz="1100" dirty="0" smtClean="0">
                <a:solidFill>
                  <a:schemeClr val="tx1"/>
                </a:solidFill>
              </a:rPr>
              <a:t>the way of life of a particular people.</a:t>
            </a:r>
          </a:p>
        </p:txBody>
      </p:sp>
      <p:sp>
        <p:nvSpPr>
          <p:cNvPr id="4" name="Rectangle 3"/>
          <p:cNvSpPr/>
          <p:nvPr/>
        </p:nvSpPr>
        <p:spPr>
          <a:xfrm>
            <a:off x="971600" y="5949280"/>
            <a:ext cx="7992888" cy="7533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24073" y="448687"/>
            <a:ext cx="6153731" cy="5505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43" y="507694"/>
            <a:ext cx="1176977" cy="91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5418" y="5949279"/>
            <a:ext cx="775165" cy="742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6" y="5971313"/>
            <a:ext cx="692696" cy="69269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6686"/>
            <a:ext cx="767533" cy="80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07694"/>
            <a:ext cx="765826" cy="89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65076" y="1237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85418" y="1421028"/>
            <a:ext cx="2553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033759" y="600120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“If I have ever seen magic, it has been in Africa.”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John Hemingway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0706" y="5731712"/>
            <a:ext cx="1284400" cy="883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3944" y="1728805"/>
            <a:ext cx="1507558" cy="20022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2243" y="1715522"/>
            <a:ext cx="3480649" cy="19809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000" y="3890456"/>
            <a:ext cx="2711369" cy="18243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3540" y="3887601"/>
            <a:ext cx="2768223" cy="182721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53540" y="536686"/>
            <a:ext cx="5866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Life in Africa varies depending which country you live in. Some aspects of life in </a:t>
            </a:r>
            <a:r>
              <a:rPr lang="en-US" dirty="0" err="1" smtClean="0"/>
              <a:t>Nantwich</a:t>
            </a:r>
            <a:r>
              <a:rPr lang="en-US" dirty="0" smtClean="0"/>
              <a:t> are similar but much is very different.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400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880" y="44624"/>
            <a:ext cx="8973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NPA Knowledge </a:t>
            </a:r>
            <a:r>
              <a:rPr lang="en-GB" sz="1400" u="sng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Organiser: Year </a:t>
            </a:r>
            <a:r>
              <a:rPr lang="en-GB" sz="1400" u="sng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2</a:t>
            </a:r>
            <a:r>
              <a:rPr lang="en-GB" sz="1400" u="sng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Geography – Spring  </a:t>
            </a:r>
            <a:r>
              <a:rPr lang="en-GB" sz="1400" u="sng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- Amazing </a:t>
            </a:r>
            <a:r>
              <a:rPr lang="en-GB" sz="1400" u="sng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Africa</a:t>
            </a:r>
            <a:endParaRPr lang="en-GB" sz="1400" u="sng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432048"/>
            <a:ext cx="8928992" cy="6309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73844" y="488484"/>
            <a:ext cx="2957995" cy="26694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5949280"/>
            <a:ext cx="7992888" cy="7533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Come explore...Africa with Lonely Planet Kids </a:t>
            </a:r>
            <a:r>
              <a:rPr lang="en-US" dirty="0" smtClean="0">
                <a:hlinkClick r:id="rId2"/>
              </a:rPr>
              <a:t>– YouTube</a:t>
            </a:r>
            <a:endParaRPr lang="en-US" dirty="0" smtClean="0"/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http://www.youtube.com/watch?v=PSYHMWmyVfo</a:t>
            </a:r>
          </a:p>
          <a:p>
            <a:pPr algn="ctr"/>
            <a:r>
              <a:rPr lang="en-US" dirty="0"/>
              <a:t>Come explore...Africa with Lonely Planet Kids - YouTube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5418" y="5949279"/>
            <a:ext cx="775165" cy="742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6" y="5971313"/>
            <a:ext cx="692696" cy="6926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9511" y="3224788"/>
            <a:ext cx="2952327" cy="26694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06566" y="413956"/>
            <a:ext cx="5757922" cy="26694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12232" y="3224786"/>
            <a:ext cx="2727919" cy="26694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10" y="1054717"/>
            <a:ext cx="2912984" cy="14212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4693" y="2741586"/>
            <a:ext cx="269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continent of Africa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652841" y="1959473"/>
            <a:ext cx="115177" cy="755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226" y="3442317"/>
            <a:ext cx="2977230" cy="16663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9568" y="5303402"/>
            <a:ext cx="2824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5 ocean’s of the world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2331" y="3516902"/>
            <a:ext cx="2419338" cy="196429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751141" y="5403976"/>
            <a:ext cx="1641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Global Climate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6226825" y="3219055"/>
            <a:ext cx="2727919" cy="26694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225" y="3394688"/>
            <a:ext cx="1857554" cy="227804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758818" y="3256360"/>
            <a:ext cx="915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UK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6191558" y="3878442"/>
            <a:ext cx="105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equator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6328968" y="4673521"/>
            <a:ext cx="1111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Africa</a:t>
            </a:r>
            <a:endParaRPr lang="en-GB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010225" y="3516902"/>
            <a:ext cx="788015" cy="69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>
            <a:off x="6565069" y="4131192"/>
            <a:ext cx="756336" cy="12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010225" y="4559489"/>
            <a:ext cx="671234" cy="298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5137" y="543562"/>
            <a:ext cx="414337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61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251</Words>
  <Application>Microsoft Office PowerPoint</Application>
  <PresentationFormat>On-screen Show (4:3)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Comic Sans MS</vt:lpstr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Bebbington</dc:creator>
  <cp:lastModifiedBy>KATE LI</cp:lastModifiedBy>
  <cp:revision>18</cp:revision>
  <dcterms:created xsi:type="dcterms:W3CDTF">2020-01-08T11:42:15Z</dcterms:created>
  <dcterms:modified xsi:type="dcterms:W3CDTF">2021-03-10T20:25:19Z</dcterms:modified>
</cp:coreProperties>
</file>