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Multiples of </a:t>
            </a:r>
            <a:r>
              <a:rPr lang="en-US" dirty="0">
                <a:latin typeface="Berlin Sans FB" panose="020E0602020502020306" pitchFamily="34" charset="0"/>
              </a:rPr>
              <a:t>5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366" y="1992218"/>
            <a:ext cx="11861773" cy="3438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6217" y="318655"/>
            <a:ext cx="6373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Use your Lego or blocks from your toy box to make towers of 10.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Count in tens.</a:t>
            </a: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Can you put them into groups of 5?</a:t>
            </a: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How many fives are in each tower of 10?</a:t>
            </a:r>
            <a:endParaRPr lang="en-GB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906" y="135562"/>
            <a:ext cx="5291051" cy="753991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Continue the pattern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1028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76158" y="1503924"/>
            <a:ext cx="4490605" cy="531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945" y="135562"/>
            <a:ext cx="8049491" cy="7539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Multiplication and division problems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9901" y="1423861"/>
            <a:ext cx="3845070" cy="5262805"/>
          </a:xfrm>
          <a:prstGeom prst="rect">
            <a:avLst/>
          </a:prstGeom>
        </p:spPr>
      </p:pic>
      <p:pic>
        <p:nvPicPr>
          <p:cNvPr id="23" name="Picture 2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6207"/>
            <a:ext cx="10515600" cy="6043756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If,               2 x 5 = 10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Then,   </a:t>
            </a:r>
            <a:r>
              <a:rPr lang="en-GB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    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2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 x 5 = 10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(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20 is </a:t>
            </a:r>
            <a:r>
              <a:rPr lang="en-GB" i="1" dirty="0">
                <a:solidFill>
                  <a:srgbClr val="FF0000"/>
                </a:solidFill>
                <a:latin typeface="Berlin Sans FB" panose="020E0602020502020306" pitchFamily="34" charset="0"/>
              </a:rPr>
              <a:t>ten times larger 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than 2, so the result is also ten times larger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).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" y="5403273"/>
            <a:ext cx="1496291" cy="1300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074" y="1873982"/>
            <a:ext cx="4489738" cy="4829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9" y="2062938"/>
            <a:ext cx="352776" cy="992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9" y="30549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2050783"/>
            <a:ext cx="367145" cy="1004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9" y="30722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3755" y="2050783"/>
            <a:ext cx="349398" cy="1000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6828" y="3068832"/>
            <a:ext cx="349398" cy="1043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023" y="2044212"/>
            <a:ext cx="330979" cy="10134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023" y="3068832"/>
            <a:ext cx="336832" cy="1031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3872" y="2040306"/>
            <a:ext cx="314093" cy="10107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3872" y="3068832"/>
            <a:ext cx="324112" cy="10430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681" y="2049657"/>
            <a:ext cx="335175" cy="10191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1681" y="3068832"/>
            <a:ext cx="3351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8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149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Office Theme</vt:lpstr>
      <vt:lpstr>Multiples of 5</vt:lpstr>
      <vt:lpstr>PowerPoint Presentation</vt:lpstr>
      <vt:lpstr>Continue the pattern</vt:lpstr>
      <vt:lpstr>Multiplication and division problems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KATE LI</cp:lastModifiedBy>
  <cp:revision>20</cp:revision>
  <dcterms:created xsi:type="dcterms:W3CDTF">2020-06-03T17:46:39Z</dcterms:created>
  <dcterms:modified xsi:type="dcterms:W3CDTF">2020-06-12T14:26:56Z</dcterms:modified>
</cp:coreProperties>
</file>