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83" r:id="rId3"/>
    <p:sldId id="303" r:id="rId4"/>
    <p:sldId id="304" r:id="rId5"/>
    <p:sldId id="305" r:id="rId6"/>
    <p:sldId id="306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D5A5BF8-0359-4EDD-8E3A-54867424FECF}">
          <p14:sldIdLst>
            <p14:sldId id="261"/>
            <p14:sldId id="283"/>
            <p14:sldId id="303"/>
            <p14:sldId id="304"/>
            <p14:sldId id="305"/>
            <p14:sldId id="306"/>
            <p14:sldId id="30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19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23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50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63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83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92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2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14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16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00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0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Doubling numbers to 20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Complete the questions on each slide.</a:t>
            </a:r>
          </a:p>
          <a:p>
            <a:r>
              <a:rPr lang="en-US" dirty="0">
                <a:latin typeface="Berlin Sans FB" panose="020E0602020502020306" pitchFamily="34" charset="0"/>
              </a:rPr>
              <a:t>To help you see the number fact, separate the tens frame into 2 equal parts.</a:t>
            </a:r>
          </a:p>
          <a:p>
            <a:r>
              <a:rPr lang="en-US" dirty="0">
                <a:latin typeface="Berlin Sans FB" panose="020E0602020502020306" pitchFamily="34" charset="0"/>
              </a:rPr>
              <a:t>The slides are increasingly challenging. Look for these signposts to see if it is relevant for you.</a:t>
            </a:r>
          </a:p>
          <a:p>
            <a:endParaRPr lang="en-US" dirty="0"/>
          </a:p>
        </p:txBody>
      </p:sp>
      <p:pic>
        <p:nvPicPr>
          <p:cNvPr id="2050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24" y="4143232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4955" y="4806395"/>
            <a:ext cx="1780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All year groups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  <p:pic>
        <p:nvPicPr>
          <p:cNvPr id="10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504" y="4161673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152" y="4161673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665912" y="4806396"/>
            <a:ext cx="21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Year</a:t>
            </a:r>
          </a:p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3 onwards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69651" y="4806396"/>
            <a:ext cx="2129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Year</a:t>
            </a:r>
          </a:p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4  onwards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  <p:pic>
        <p:nvPicPr>
          <p:cNvPr id="15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119" y="4143232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876612" y="4806396"/>
            <a:ext cx="21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Year</a:t>
            </a:r>
          </a:p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1  onwards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15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564" y="125329"/>
            <a:ext cx="10515600" cy="1325563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Use 5 to double numbers to 20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647630-974A-4A31-8D15-6A4806BA79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0962" y="1450892"/>
            <a:ext cx="3738563" cy="342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3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564" y="125329"/>
            <a:ext cx="10515600" cy="1325563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Use 5 to double numbers to 20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A2FA83-C1BA-4009-964C-96540CFD6A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3363" y="1573959"/>
            <a:ext cx="4000500" cy="352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6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564" y="125329"/>
            <a:ext cx="10515600" cy="1325563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Use 5 to double numbers to 20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5CEE8D-60A0-42F9-850A-7E379F1737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3325" y="1450892"/>
            <a:ext cx="3814763" cy="347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65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564" y="125329"/>
            <a:ext cx="10515600" cy="1325563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Use 5 to double numbers to 20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C85090-DDD1-4F71-B30C-0356BE009E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8100" y="1573958"/>
            <a:ext cx="3938588" cy="360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04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564" y="125329"/>
            <a:ext cx="10515600" cy="1325563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Use 5 to double numbers to 20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3A8E14-A27F-4920-B96C-CC825B52A0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7124" y="1573959"/>
            <a:ext cx="3933825" cy="35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95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2F835-3394-442C-9357-6D6D407AE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111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Berlin Sans FB" panose="020E0602020502020306" pitchFamily="34" charset="0"/>
              </a:rPr>
              <a:t>Help Sally to double her ingredients to bake 2 cakes.</a:t>
            </a:r>
          </a:p>
        </p:txBody>
      </p:sp>
      <p:pic>
        <p:nvPicPr>
          <p:cNvPr id="1026" name="Picture 2" descr="Image result for Easy Cake Recipes for Kids">
            <a:extLst>
              <a:ext uri="{FF2B5EF4-FFF2-40B4-BE49-F238E27FC236}">
                <a16:creationId xmlns:a16="http://schemas.microsoft.com/office/drawing/2014/main" id="{D9813277-E085-41F2-8E6E-A56AE39EBF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57" y="2344113"/>
            <a:ext cx="5319543" cy="354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The MSW@USC Diversity Toolkit: A Guide to Discussing Identity ...">
            <a:extLst>
              <a:ext uri="{FF2B5EF4-FFF2-40B4-BE49-F238E27FC236}">
                <a16:creationId xmlns:a16="http://schemas.microsoft.com/office/drawing/2014/main" id="{8DD5D1F7-CBD7-459B-A484-4FBCCB9E5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59" y="2262"/>
            <a:ext cx="2962341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C259F22-0118-4B57-A21D-5150F7CF43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062" y="5443537"/>
            <a:ext cx="1438275" cy="1400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2E0BCE-B251-4DEA-A539-B1606C0C60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2631" y="2344113"/>
            <a:ext cx="5278779" cy="354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8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105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Office Theme</vt:lpstr>
      <vt:lpstr>Doubling numbers to 20</vt:lpstr>
      <vt:lpstr>Use 5 to double numbers to 20</vt:lpstr>
      <vt:lpstr>Use 5 to double numbers to 20</vt:lpstr>
      <vt:lpstr>Use 5 to double numbers to 20</vt:lpstr>
      <vt:lpstr>Use 5 to double numbers to 20</vt:lpstr>
      <vt:lpstr>Use 5 to double numbers to 20</vt:lpstr>
      <vt:lpstr>Help Sally to double her ingredients to bake 2 cakes.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LI</dc:creator>
  <cp:lastModifiedBy>Kian Li</cp:lastModifiedBy>
  <cp:revision>33</cp:revision>
  <dcterms:created xsi:type="dcterms:W3CDTF">2020-05-31T23:43:00Z</dcterms:created>
  <dcterms:modified xsi:type="dcterms:W3CDTF">2020-06-21T20:17:20Z</dcterms:modified>
</cp:coreProperties>
</file>