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70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43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75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13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54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851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18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18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613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232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09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877CC-AFF7-40C8-998E-0F20D5B6914C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24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2880" y="44624"/>
            <a:ext cx="8973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NPA Knowledge Organiser: Year 2 Science – Spring 1</a:t>
            </a:r>
            <a:endParaRPr lang="en-GB" u="sng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504" y="432048"/>
            <a:ext cx="8928992" cy="6309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2810757" y="476672"/>
            <a:ext cx="6153731" cy="4766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3845" y="471560"/>
            <a:ext cx="2636912" cy="5477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600" y="5949280"/>
            <a:ext cx="7992888" cy="7533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0757" y="953344"/>
            <a:ext cx="6153731" cy="49959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43" y="507694"/>
            <a:ext cx="1176977" cy="913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185418" y="5949279"/>
            <a:ext cx="775165" cy="74234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66" y="5971313"/>
            <a:ext cx="692696" cy="692696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6686"/>
            <a:ext cx="767533" cy="804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07694"/>
            <a:ext cx="765826" cy="89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30" y="1444552"/>
            <a:ext cx="2200503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45" y="2116088"/>
            <a:ext cx="23907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66" y="2765579"/>
            <a:ext cx="2033614" cy="18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999883"/>
            <a:ext cx="2621086" cy="550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86" y="3586708"/>
            <a:ext cx="2302709" cy="910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58" y="4544918"/>
            <a:ext cx="2630832" cy="551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34" y="5145686"/>
            <a:ext cx="2461795" cy="263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58" y="6025670"/>
            <a:ext cx="6789630" cy="453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 descr="Sir David Attenborough, 2008.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37" y="5519974"/>
            <a:ext cx="956984" cy="118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384947" y="471560"/>
            <a:ext cx="2864905" cy="549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003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2880" y="44624"/>
            <a:ext cx="8973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NPA Knowledge </a:t>
            </a:r>
            <a:r>
              <a:rPr lang="en-GB" sz="1400" u="sng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Organiser: Year </a:t>
            </a:r>
            <a:r>
              <a:rPr lang="en-GB" sz="1400" u="sng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2</a:t>
            </a:r>
            <a:r>
              <a:rPr lang="en-GB" sz="1400" u="sng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Science – Spring 1 Living things and their habitats</a:t>
            </a:r>
            <a:endParaRPr lang="en-GB" sz="1400" u="sng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504" y="432048"/>
            <a:ext cx="8928992" cy="6309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73844" y="488484"/>
            <a:ext cx="2957995" cy="26694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600" y="5949280"/>
            <a:ext cx="7992888" cy="7533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2">
                    <a:lumMod val="60000"/>
                    <a:lumOff val="40000"/>
                  </a:schemeClr>
                </a:solidFill>
              </a:rPr>
              <a:t>https://www.dkfindout.com/uk/animals-and-nature/habitats-and-ecosystems/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5418" y="5949279"/>
            <a:ext cx="775165" cy="74234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66" y="5971313"/>
            <a:ext cx="692696" cy="69269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79511" y="3224788"/>
            <a:ext cx="2952327" cy="26694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06566" y="413956"/>
            <a:ext cx="5757922" cy="26694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12232" y="3224786"/>
            <a:ext cx="2727919" cy="26694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716" y="1031099"/>
            <a:ext cx="5410887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515" y="3044733"/>
            <a:ext cx="3127425" cy="2926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456" y="530247"/>
            <a:ext cx="2562225" cy="26384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9266" y="3363996"/>
            <a:ext cx="2756598" cy="2441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961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29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Bebbington</dc:creator>
  <cp:lastModifiedBy>KATE LI</cp:lastModifiedBy>
  <cp:revision>11</cp:revision>
  <dcterms:created xsi:type="dcterms:W3CDTF">2020-01-08T11:42:15Z</dcterms:created>
  <dcterms:modified xsi:type="dcterms:W3CDTF">2021-03-14T12:22:24Z</dcterms:modified>
</cp:coreProperties>
</file>