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14065-FAC1-467D-BDBB-8ED70FAD360D}" v="1118" dt="2020-03-31T11:06:19.792"/>
    <p1510:client id="{D735B656-9953-05E6-74A2-247671F0EA3D}" v="183" dt="2020-03-31T11:22:11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3" autoAdjust="0"/>
  </p:normalViewPr>
  <p:slideViewPr>
    <p:cSldViewPr>
      <p:cViewPr>
        <p:scale>
          <a:sx n="80" d="100"/>
          <a:sy n="80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www.dkfindout.com/uk/science/materials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17546" y="4308810"/>
            <a:ext cx="6146942" cy="156858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NPA Knowledge Organiser: Year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2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Science – Summer 1</a:t>
            </a:r>
            <a:endParaRPr lang="en-GB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5" y="393324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10757" y="476672"/>
            <a:ext cx="6153731" cy="621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aterials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7" y="476672"/>
            <a:ext cx="2735221" cy="5405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ea typeface="+mn-lt"/>
              <a:cs typeface="+mn-lt"/>
            </a:endParaRPr>
          </a:p>
          <a:p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Material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material is anything made from matter than can be shaped or manipulated in order to make something.</a:t>
            </a: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Matter: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Anything that physically occupies space.</a:t>
            </a: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Natural: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material made directly from matter in our environment.</a:t>
            </a: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Manufactured: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new material made by humans, by combining natural materials and changing the properties of the resultant material.</a:t>
            </a: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Synthetic: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substance made by humans by mixing natural materials to form a new material.</a:t>
            </a:r>
            <a:r>
              <a:rPr lang="en-GB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 </a:t>
            </a:r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Opaque: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Not able to be seen through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Transparent: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is able to be seen through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Translucent: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allows some light to pass, so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b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asic shape are able to been seen through</a:t>
            </a:r>
          </a:p>
          <a:p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Reflective: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capable of reflecting light.</a:t>
            </a: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Non-reflective: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not capable of reflecting light</a:t>
            </a: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.</a:t>
            </a:r>
          </a:p>
          <a:p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Flexible: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capable of bending</a:t>
            </a: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Rigid: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not capable of bending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hlinkClick r:id="rId2"/>
              </a:rPr>
              <a:t>https://www.dkfindout.com/uk/science/materials/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9255" y="1124420"/>
            <a:ext cx="2985233" cy="3184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7" y="486769"/>
            <a:ext cx="1148223" cy="6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8" y="5974104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" y="431899"/>
            <a:ext cx="796287" cy="7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7747"/>
            <a:ext cx="765826" cy="7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45581" y="4412402"/>
            <a:ext cx="4127851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Alastair Pilkington (1920) inventor of float glass.</a:t>
            </a:r>
          </a:p>
          <a:p>
            <a:pPr algn="ctr"/>
            <a:endParaRPr lang="en-US" sz="1300" dirty="0" smtClean="0"/>
          </a:p>
          <a:p>
            <a:pPr algn="ctr"/>
            <a:r>
              <a:rPr lang="en-US" sz="1300" dirty="0" smtClean="0"/>
              <a:t>Float </a:t>
            </a:r>
            <a:r>
              <a:rPr lang="en-US" sz="1300" dirty="0"/>
              <a:t>glass is a sheet of glass made by floating molten glass on a bed of molten </a:t>
            </a:r>
            <a:r>
              <a:rPr lang="en-US" sz="1300" dirty="0" smtClean="0"/>
              <a:t>metal</a:t>
            </a:r>
            <a:r>
              <a:rPr lang="en-US" sz="1300" dirty="0"/>
              <a:t>.</a:t>
            </a:r>
            <a:r>
              <a:rPr lang="en-US" sz="1300" dirty="0" smtClean="0"/>
              <a:t> This </a:t>
            </a:r>
            <a:r>
              <a:rPr lang="en-US" sz="1300" dirty="0"/>
              <a:t>method gives the sheet uniform thickness and very flat surfaces. Modern windows are made from float glass.</a:t>
            </a:r>
            <a:endParaRPr lang="en-GB" sz="1300" dirty="0" smtClean="0">
              <a:latin typeface="Comic Sans MS"/>
              <a:ea typeface="+mn-lt"/>
              <a:cs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4B4154-4E53-4E60-AE40-19639CCF8881}"/>
              </a:ext>
            </a:extLst>
          </p:cNvPr>
          <p:cNvSpPr txBox="1"/>
          <p:nvPr/>
        </p:nvSpPr>
        <p:spPr>
          <a:xfrm>
            <a:off x="6011499" y="1200516"/>
            <a:ext cx="27018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 smtClean="0">
                <a:latin typeface="Comic Sans MS"/>
              </a:rPr>
              <a:t>Which materials are </a:t>
            </a:r>
            <a:r>
              <a:rPr lang="en-US" sz="1500" b="1" dirty="0" smtClean="0">
                <a:solidFill>
                  <a:srgbClr val="FF0000"/>
                </a:solidFill>
                <a:latin typeface="Comic Sans MS"/>
              </a:rPr>
              <a:t>manufactured</a:t>
            </a:r>
            <a:r>
              <a:rPr lang="en-US" sz="1500" b="1" dirty="0" smtClean="0">
                <a:latin typeface="Comic Sans MS"/>
              </a:rPr>
              <a:t>?</a:t>
            </a:r>
            <a:endParaRPr lang="en-GB" sz="1500" b="1" dirty="0">
              <a:latin typeface="Comic Sans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33E973-C710-4A9F-835B-CEDA725E175A}"/>
              </a:ext>
            </a:extLst>
          </p:cNvPr>
          <p:cNvSpPr/>
          <p:nvPr/>
        </p:nvSpPr>
        <p:spPr>
          <a:xfrm>
            <a:off x="-9192134" y="-4033229"/>
            <a:ext cx="854945" cy="822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2018FF-C439-4407-B8E6-D3C3A84AF637}"/>
              </a:ext>
            </a:extLst>
          </p:cNvPr>
          <p:cNvSpPr txBox="1"/>
          <p:nvPr/>
        </p:nvSpPr>
        <p:spPr>
          <a:xfrm>
            <a:off x="2883069" y="1159732"/>
            <a:ext cx="30908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latin typeface="Comic Sans MS"/>
              </a:rPr>
              <a:t>Which materials are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/>
              </a:rPr>
              <a:t>natural</a:t>
            </a:r>
            <a:r>
              <a:rPr lang="en-GB" sz="1600" b="1" dirty="0" smtClean="0">
                <a:latin typeface="Comic Sans MS"/>
              </a:rPr>
              <a:t>?</a:t>
            </a:r>
            <a:endParaRPr lang="en-US" sz="1600" b="1" dirty="0">
              <a:latin typeface="Comic Sans MS"/>
              <a:cs typeface="Calibri"/>
            </a:endParaRPr>
          </a:p>
        </p:txBody>
      </p:sp>
      <p:pic>
        <p:nvPicPr>
          <p:cNvPr id="10" name="Picture 2" descr="Sir Alastair Pilkington F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74" y="4349328"/>
            <a:ext cx="1891043" cy="14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ww.aohongglass.com/wp-content/uploads/2014/12/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88" y="1739698"/>
            <a:ext cx="1348384" cy="7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3.mm.bing.net/th?id=OIP.DkI_B0KIXpwDgd_vm-hOtwHaE8&amp;pid=Api&amp;P=0&amp;w=262&amp;h=17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86" y="1877164"/>
            <a:ext cx="1098222" cy="7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pixabay.com/photo/2017/05/09/00/25/towels-2296963_960_7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32" y="2546386"/>
            <a:ext cx="1175542" cy="7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3-production.bobvila.com/pages/48803/cover/rubber-band-uses.jpg?143991406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32" y="3174476"/>
            <a:ext cx="1166377" cy="8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058374" y="3407574"/>
            <a:ext cx="1544296" cy="820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47226" y="3416594"/>
            <a:ext cx="14443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glass</a:t>
            </a:r>
          </a:p>
          <a:p>
            <a:pPr algn="ctr"/>
            <a:r>
              <a:rPr lang="en-US" sz="1200" dirty="0" smtClean="0"/>
              <a:t>Rubber</a:t>
            </a:r>
          </a:p>
          <a:p>
            <a:pPr algn="ctr"/>
            <a:r>
              <a:rPr lang="en-US" sz="1200" dirty="0" smtClean="0"/>
              <a:t>Paper</a:t>
            </a:r>
          </a:p>
          <a:p>
            <a:pPr algn="ctr"/>
            <a:r>
              <a:rPr lang="en-US" sz="1200" dirty="0" smtClean="0"/>
              <a:t>fabrics</a:t>
            </a:r>
          </a:p>
        </p:txBody>
      </p:sp>
      <p:pic>
        <p:nvPicPr>
          <p:cNvPr id="1038" name="Picture 14" descr="https://www.thoughtco.com/thmb/Ep4-mOofkNSCuEhiNqS3uXXD2M0=/4518x3012/filters:fill%28auto,1%29/rhyolite-1057171452-5c911d4b46e0fb000187a3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94" y="2631697"/>
            <a:ext cx="1603898" cy="9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9477" y="1600302"/>
            <a:ext cx="969155" cy="8133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2810757" y="4308810"/>
            <a:ext cx="3163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7561" y="1812829"/>
            <a:ext cx="1418021" cy="945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0999" y="3411690"/>
            <a:ext cx="1393161" cy="8458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6331" y="2476704"/>
            <a:ext cx="1281509" cy="861666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2923249" y="3416594"/>
            <a:ext cx="1544296" cy="820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2993605" y="3393353"/>
            <a:ext cx="14443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Rock  </a:t>
            </a:r>
          </a:p>
          <a:p>
            <a:r>
              <a:rPr lang="en-US" sz="1200" dirty="0" smtClean="0"/>
              <a:t>  Water                Air</a:t>
            </a:r>
          </a:p>
          <a:p>
            <a:pPr algn="ctr"/>
            <a:r>
              <a:rPr lang="en-US" sz="1200" dirty="0" smtClean="0"/>
              <a:t>  Plant fibers</a:t>
            </a:r>
          </a:p>
          <a:p>
            <a:pPr algn="ctr"/>
            <a:r>
              <a:rPr lang="en-US" sz="1200" dirty="0" smtClean="0"/>
              <a:t>wood</a:t>
            </a:r>
          </a:p>
        </p:txBody>
      </p:sp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450" y="442381"/>
            <a:ext cx="8900237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  <a:p>
            <a:pPr algn="ctr"/>
            <a:endParaRPr lang="en-GB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NPA Knowledge Organiser: Year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2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Science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– Summer 1</a:t>
            </a:r>
            <a:endParaRPr lang="en-GB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223" y="6049921"/>
            <a:ext cx="8007265" cy="638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accent4">
                    <a:lumMod val="50000"/>
                  </a:schemeClr>
                </a:solidFill>
              </a:rPr>
              <a:t>N</a:t>
            </a:r>
            <a:endParaRPr lang="en-GB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6055604"/>
            <a:ext cx="775165" cy="646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0" y="6071352"/>
            <a:ext cx="678318" cy="5820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83450" y="442381"/>
            <a:ext cx="2981459" cy="55791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Comic Sans MS"/>
              </a:rPr>
              <a:t>By the end of this unit, you’ll know:</a:t>
            </a:r>
          </a:p>
          <a:p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All objects are made of one or more materials that are chosen specifically because they have suitable properties for the task</a:t>
            </a:r>
            <a:r>
              <a:rPr lang="en-US" sz="14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When choosing what to make an object from, the properties needed are compared with the properties of the possible materials, identified through simple tests and classifying activities. 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A material can be suitable for different purposes and an object can be made of different materials. 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Objects made of some materials can be changed in shape by bending, stretching, squashing and twisting</a:t>
            </a:r>
            <a:r>
              <a:rPr lang="en-US" sz="1400" dirty="0" smtClean="0"/>
              <a:t>.</a:t>
            </a:r>
            <a:endParaRPr lang="en-GB" sz="16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769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9" y="507932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6E846D-C4D6-49EB-9B60-E3264901964D}"/>
              </a:ext>
            </a:extLst>
          </p:cNvPr>
          <p:cNvSpPr/>
          <p:nvPr/>
        </p:nvSpPr>
        <p:spPr>
          <a:xfrm>
            <a:off x="222948" y="442381"/>
            <a:ext cx="2838378" cy="55797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GB" sz="105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  <a:ea typeface="+mn-lt"/>
              <a:cs typeface="+mn-lt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latin typeface="Comic Sans MS"/>
              </a:rPr>
              <a:t> </a:t>
            </a:r>
            <a:endParaRPr lang="en-GB" sz="14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14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1400" dirty="0">
              <a:solidFill>
                <a:schemeClr val="tx1"/>
              </a:solidFill>
              <a:latin typeface="Comic Sans MS"/>
              <a:cs typeface="Calibri"/>
            </a:endParaRPr>
          </a:p>
          <a:p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E75C0E-2ACB-4688-9D9C-8760CF1E8278}"/>
              </a:ext>
            </a:extLst>
          </p:cNvPr>
          <p:cNvSpPr txBox="1"/>
          <p:nvPr/>
        </p:nvSpPr>
        <p:spPr>
          <a:xfrm>
            <a:off x="157167" y="674644"/>
            <a:ext cx="28836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 smtClean="0">
                <a:latin typeface="Comic Sans MS"/>
              </a:rPr>
              <a:t>Unsuitable properties</a:t>
            </a:r>
            <a:endParaRPr lang="en-GB" b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80" y="1138170"/>
            <a:ext cx="2485692" cy="21014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E75C0E-2ACB-4688-9D9C-8760CF1E8278}"/>
              </a:ext>
            </a:extLst>
          </p:cNvPr>
          <p:cNvSpPr txBox="1"/>
          <p:nvPr/>
        </p:nvSpPr>
        <p:spPr>
          <a:xfrm>
            <a:off x="6250487" y="67464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latin typeface="Comic Sans MS"/>
              </a:rPr>
              <a:t>S</a:t>
            </a:r>
            <a:r>
              <a:rPr lang="en-US" sz="2000" b="1" dirty="0" smtClean="0">
                <a:latin typeface="Comic Sans MS"/>
              </a:rPr>
              <a:t>uitable properties</a:t>
            </a:r>
            <a:endParaRPr lang="en-GB" b="1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157" y="982107"/>
            <a:ext cx="2595364" cy="2246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743" y="6071352"/>
            <a:ext cx="7767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‘Nothing can come out of nothing, any more than a thing, can go back to nothing.’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Marcus Aurelius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13327" y="4597174"/>
            <a:ext cx="2485692" cy="4473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42037" y="4567129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paper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377729" y="4909969"/>
            <a:ext cx="991468" cy="95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51556" y="5035769"/>
            <a:ext cx="99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durable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1970263" y="3721961"/>
            <a:ext cx="991468" cy="95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975633" y="3871217"/>
            <a:ext cx="99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strong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2029286" y="4917322"/>
            <a:ext cx="991468" cy="95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040197" y="5055624"/>
            <a:ext cx="99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rigid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37876" y="3765891"/>
            <a:ext cx="991468" cy="95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96883" y="3897864"/>
            <a:ext cx="105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sz="1400" dirty="0" smtClean="0"/>
              <a:t>waterproof</a:t>
            </a:r>
            <a:endParaRPr lang="en-GB" sz="1400" dirty="0"/>
          </a:p>
        </p:txBody>
      </p:sp>
      <p:sp>
        <p:nvSpPr>
          <p:cNvPr id="36" name="Oval 35"/>
          <p:cNvSpPr/>
          <p:nvPr/>
        </p:nvSpPr>
        <p:spPr>
          <a:xfrm>
            <a:off x="7164287" y="2843386"/>
            <a:ext cx="1440161" cy="5322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092280" y="2794458"/>
            <a:ext cx="16346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Metal</a:t>
            </a:r>
          </a:p>
          <a:p>
            <a:pPr algn="ctr"/>
            <a:r>
              <a:rPr lang="en-US" sz="1600" dirty="0" smtClean="0"/>
              <a:t>shaft</a:t>
            </a:r>
            <a:endParaRPr lang="en-GB" sz="1600" dirty="0"/>
          </a:p>
        </p:txBody>
      </p:sp>
      <p:sp>
        <p:nvSpPr>
          <p:cNvPr id="37" name="Oval 36"/>
          <p:cNvSpPr/>
          <p:nvPr/>
        </p:nvSpPr>
        <p:spPr>
          <a:xfrm>
            <a:off x="6162426" y="4155490"/>
            <a:ext cx="1440160" cy="618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Fabric canopy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03396" y="3321904"/>
            <a:ext cx="991468" cy="95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331207" y="4701576"/>
            <a:ext cx="1050936" cy="1026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08047" y="3359004"/>
            <a:ext cx="991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Rigid and strong</a:t>
            </a:r>
          </a:p>
        </p:txBody>
      </p:sp>
      <p:sp>
        <p:nvSpPr>
          <p:cNvPr id="44" name="Oval 43"/>
          <p:cNvSpPr/>
          <p:nvPr/>
        </p:nvSpPr>
        <p:spPr>
          <a:xfrm>
            <a:off x="7472154" y="4524492"/>
            <a:ext cx="1440160" cy="618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Rubber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handle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2355" y="4927689"/>
            <a:ext cx="1093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Stretchable and waterproof</a:t>
            </a:r>
          </a:p>
        </p:txBody>
      </p:sp>
      <p:sp>
        <p:nvSpPr>
          <p:cNvPr id="45" name="Oval 44"/>
          <p:cNvSpPr/>
          <p:nvPr/>
        </p:nvSpPr>
        <p:spPr>
          <a:xfrm>
            <a:off x="7745595" y="5092581"/>
            <a:ext cx="946275" cy="884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777128" y="5171610"/>
            <a:ext cx="913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Durable </a:t>
            </a:r>
          </a:p>
          <a:p>
            <a:pPr algn="ctr"/>
            <a:r>
              <a:rPr lang="en-US" sz="1400" dirty="0" smtClean="0"/>
              <a:t>And</a:t>
            </a:r>
          </a:p>
          <a:p>
            <a:pPr algn="ctr"/>
            <a:r>
              <a:rPr lang="en-US" sz="1400" dirty="0" smtClean="0"/>
              <a:t>flexible </a:t>
            </a:r>
          </a:p>
        </p:txBody>
      </p:sp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327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Arial,Sans-Serif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376</cp:revision>
  <dcterms:created xsi:type="dcterms:W3CDTF">2020-01-08T11:42:15Z</dcterms:created>
  <dcterms:modified xsi:type="dcterms:W3CDTF">2020-05-13T20:31:45Z</dcterms:modified>
</cp:coreProperties>
</file>