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738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6 – Autumn term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21131"/>
            <a:ext cx="8928992" cy="6392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43468" y="439480"/>
            <a:ext cx="4461480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3514" y="415361"/>
            <a:ext cx="40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PETS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2182DB-5241-43FF-9D77-44B4CC483369}"/>
              </a:ext>
            </a:extLst>
          </p:cNvPr>
          <p:cNvSpPr txBox="1"/>
          <p:nvPr/>
        </p:nvSpPr>
        <p:spPr>
          <a:xfrm>
            <a:off x="4588127" y="1004591"/>
            <a:ext cx="4392487" cy="49446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6C2390-BF8C-4B4C-BFE7-681552F8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46" y="5941847"/>
            <a:ext cx="7915688" cy="72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37E70-F34B-F11D-1A9A-F24538B8A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2856"/>
            <a:ext cx="8601206" cy="3759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A012C3-3BA0-2476-090E-B0909F6EA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6" y="916153"/>
            <a:ext cx="8829046" cy="13163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81" y="294930"/>
            <a:ext cx="1215894" cy="127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70997-E719-4D95-B1CE-FFC92CC1B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472866"/>
            <a:ext cx="1663173" cy="39390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0" y="193991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6 – Autumn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43608" y="5949280"/>
            <a:ext cx="7992888" cy="7533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481" y="544656"/>
            <a:ext cx="8728204" cy="53683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99E47-C4F3-41E8-9BE2-A8A52D532434}"/>
              </a:ext>
            </a:extLst>
          </p:cNvPr>
          <p:cNvSpPr/>
          <p:nvPr/>
        </p:nvSpPr>
        <p:spPr>
          <a:xfrm>
            <a:off x="4371864" y="628417"/>
            <a:ext cx="4464496" cy="516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/>
              <a:t>The points of the compass - Les points </a:t>
            </a:r>
            <a:r>
              <a:rPr lang="en-GB" sz="1600" dirty="0" err="1"/>
              <a:t>cardinaux</a:t>
            </a:r>
            <a:r>
              <a:rPr lang="en-GB" sz="1600" dirty="0"/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91C15A-2BBA-47F9-BFFA-8AEA3675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5984376"/>
            <a:ext cx="7920880" cy="670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B3B5DF-5332-EAED-6302-8E6A0E4F3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7" y="636723"/>
            <a:ext cx="4006194" cy="25762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4BE654-0B82-F106-80E4-122F168E8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282" y="628416"/>
            <a:ext cx="4382202" cy="5182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141B64-4A69-48AB-2003-9A54B225D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40" y="3246997"/>
            <a:ext cx="3992024" cy="26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Sarah Dickens</cp:lastModifiedBy>
  <cp:revision>34</cp:revision>
  <dcterms:created xsi:type="dcterms:W3CDTF">2020-01-08T11:42:15Z</dcterms:created>
  <dcterms:modified xsi:type="dcterms:W3CDTF">2022-07-01T18:19:44Z</dcterms:modified>
</cp:coreProperties>
</file>