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" initials="k" lastIdx="1" clrIdx="0">
    <p:extLst>
      <p:ext uri="{19B8F6BF-5375-455C-9EA6-DF929625EA0E}">
        <p15:presenceInfo xmlns:p15="http://schemas.microsoft.com/office/powerpoint/2012/main" userId="S-1-5-21-2465692599-1485206767-435281288-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5F8C8-FD04-4BA6-9788-5A571708AD5B}" v="1" dt="2023-10-09T18:02:49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EFC8-7BCC-8744-A4BD-5285E092722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E924-6B33-2345-BF29-171A1CCA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8E924-6B33-2345-BF29-171A1CCA5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1 Computing  Autumn – Digital painting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425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+mj-lt"/>
              <a:buAutoNum type="arabicPeriod"/>
            </a:pPr>
            <a:r>
              <a:rPr lang="en-US" b="0" i="0">
                <a:effectLst/>
                <a:latin typeface="system-ui"/>
              </a:rPr>
              <a:t>“Computers are incredibly fast, accurate, and stupid. Human beings are incredibly slow, inaccurate, and brilliant. Together they are powerful beyond imagination.”- Albert Einstein, physicist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0" y="6038469"/>
            <a:ext cx="563993" cy="5639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721" y="1712577"/>
            <a:ext cx="14579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Mouse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Monitor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Keyboard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Touchpad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Screen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Erase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Paint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Fill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Spray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Draw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Save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A39080-0B45-7340-89BF-B5A52E05BEAB}"/>
              </a:ext>
            </a:extLst>
          </p:cNvPr>
          <p:cNvSpPr/>
          <p:nvPr/>
        </p:nvSpPr>
        <p:spPr>
          <a:xfrm>
            <a:off x="279024" y="437876"/>
            <a:ext cx="1304430" cy="1185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7BB8EB5C-8483-F445-958D-C0306C35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6" y="680509"/>
            <a:ext cx="1111237" cy="8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C57D9F0-92DF-D94A-911C-12C0577CDF75}"/>
              </a:ext>
            </a:extLst>
          </p:cNvPr>
          <p:cNvSpPr txBox="1"/>
          <p:nvPr/>
        </p:nvSpPr>
        <p:spPr>
          <a:xfrm>
            <a:off x="314121" y="1964721"/>
            <a:ext cx="255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70DAAB90-210C-C842-B866-E2097E7C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66" y="564492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9DFDCF-8727-264E-9680-7918D56414F6}"/>
              </a:ext>
            </a:extLst>
          </p:cNvPr>
          <p:cNvSpPr txBox="1"/>
          <p:nvPr/>
        </p:nvSpPr>
        <p:spPr>
          <a:xfrm flipH="1">
            <a:off x="2129965" y="456855"/>
            <a:ext cx="6114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In Autumn 1 we will be learning about the different parts of a computer and using paint </a:t>
            </a:r>
            <a:r>
              <a:rPr lang="en-US" sz="2000" dirty="0" err="1">
                <a:latin typeface="Comic Sans MS" panose="030F0702030302020204" pitchFamily="66" charset="0"/>
              </a:rPr>
              <a:t>programmes</a:t>
            </a:r>
            <a:r>
              <a:rPr lang="en-US" sz="2000" dirty="0">
                <a:latin typeface="Comic Sans MS" panose="030F0702030302020204" pitchFamily="66" charset="0"/>
              </a:rPr>
              <a:t> to create digital paintings.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B2043-57C9-9892-178D-EB22DE4B2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3" y="1639779"/>
            <a:ext cx="7362606" cy="2653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4CE32-9FA7-6596-BDA2-A16744D4C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452" y="4348034"/>
            <a:ext cx="7410373" cy="1767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6ADA52-CA34-CF72-5A7E-D3D365639C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6090846"/>
            <a:ext cx="3970606" cy="7423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595AE1-7EAB-BBAE-E16A-10BB082239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4150" y="6093884"/>
            <a:ext cx="2975730" cy="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system-ui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jmcghie@wyche.cheshire.sch.uk</cp:lastModifiedBy>
  <cp:revision>26</cp:revision>
  <dcterms:created xsi:type="dcterms:W3CDTF">2020-01-08T11:42:15Z</dcterms:created>
  <dcterms:modified xsi:type="dcterms:W3CDTF">2023-10-10T13:24:55Z</dcterms:modified>
</cp:coreProperties>
</file>