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14065-FAC1-467D-BDBB-8ED70FAD360D}" v="1118" dt="2020-03-31T11:06:19.792"/>
    <p1510:client id="{D735B656-9953-05E6-74A2-247671F0EA3D}" v="183" dt="2020-03-31T11:22:11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53"/>
    <p:restoredTop sz="94662"/>
  </p:normalViewPr>
  <p:slideViewPr>
    <p:cSldViewPr>
      <p:cViewPr>
        <p:scale>
          <a:sx n="68" d="100"/>
          <a:sy n="68" d="100"/>
        </p:scale>
        <p:origin x="8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61219-FA25-4758-92B8-FB925113C06A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F7B1E-18BC-43FE-BB4C-94E1B0E95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27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5F7B1E-18BC-43FE-BB4C-94E1B0E95D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02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70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75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13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54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5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8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1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3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9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77CC-AFF7-40C8-998E-0F20D5B6914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9470F-B308-4AD6-A98F-621D3E5529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24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mollyhaslund.com/circles-2013-2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9266" y="20128"/>
            <a:ext cx="897361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u="sng" dirty="0">
                <a:solidFill>
                  <a:schemeClr val="accent5">
                    <a:lumMod val="75000"/>
                  </a:schemeClr>
                </a:solidFill>
                <a:latin typeface="Comic Sans MS"/>
              </a:rPr>
              <a:t>NPA Knowledge Organiser: Year 1 ART</a:t>
            </a:r>
            <a:endParaRPr lang="en-GB" u="sng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432048"/>
            <a:ext cx="8928992" cy="6309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810757" y="476672"/>
            <a:ext cx="6153731" cy="621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</a:rPr>
              <a:t>Spirals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098" y="447086"/>
            <a:ext cx="2622535" cy="54058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GB" sz="1000" dirty="0">
              <a:ea typeface="+mn-lt"/>
              <a:cs typeface="+mn-lt"/>
            </a:endParaRPr>
          </a:p>
          <a:p>
            <a:endParaRPr lang="en-GB" sz="1000" dirty="0">
              <a:solidFill>
                <a:srgbClr val="FFFFFF"/>
              </a:solidFill>
              <a:latin typeface="Calibri"/>
              <a:cs typeface="Calibri"/>
            </a:endParaRPr>
          </a:p>
          <a:p>
            <a:endParaRPr lang="en-GB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5949280"/>
            <a:ext cx="7992888" cy="7533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hlinkClick r:id="rId3"/>
            </a:endParaRPr>
          </a:p>
          <a:p>
            <a:pPr algn="ctr"/>
            <a:r>
              <a:rPr lang="en-GB" dirty="0">
                <a:hlinkClick r:id="rId3"/>
              </a:rPr>
              <a:t>Watch a video of Molly </a:t>
            </a:r>
            <a:r>
              <a:rPr lang="en-GB" dirty="0" err="1">
                <a:hlinkClick r:id="rId3"/>
              </a:rPr>
              <a:t>Haslaund</a:t>
            </a:r>
            <a:r>
              <a:rPr lang="en-GB" dirty="0">
                <a:hlinkClick r:id="rId3"/>
              </a:rPr>
              <a:t> </a:t>
            </a:r>
          </a:p>
          <a:p>
            <a:pPr algn="ctr"/>
            <a:r>
              <a:rPr lang="en-GB" dirty="0">
                <a:hlinkClick r:id="rId3"/>
              </a:rPr>
              <a:t>Circles 2013 - Molly </a:t>
            </a:r>
            <a:r>
              <a:rPr lang="en-GB" dirty="0" err="1">
                <a:hlinkClick r:id="rId3"/>
              </a:rPr>
              <a:t>Haslund</a:t>
            </a:r>
            <a:endParaRPr lang="en-GB" dirty="0"/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9957" y="1097114"/>
            <a:ext cx="2760675" cy="3184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497" y="536449"/>
            <a:ext cx="1148223" cy="683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5418" y="5949279"/>
            <a:ext cx="775165" cy="74234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66" y="5971313"/>
            <a:ext cx="692696" cy="69269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93554"/>
            <a:ext cx="796287" cy="73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3317"/>
            <a:ext cx="765826" cy="72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817546" y="4365104"/>
            <a:ext cx="6146942" cy="1584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533E973-C710-4A9F-835B-CEDA725E175A}"/>
              </a:ext>
            </a:extLst>
          </p:cNvPr>
          <p:cNvSpPr/>
          <p:nvPr/>
        </p:nvSpPr>
        <p:spPr>
          <a:xfrm>
            <a:off x="2810756" y="1097115"/>
            <a:ext cx="3335769" cy="3184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051A2A4-00CC-D246-A659-281CB94B24E2}"/>
              </a:ext>
            </a:extLst>
          </p:cNvPr>
          <p:cNvSpPr/>
          <p:nvPr/>
        </p:nvSpPr>
        <p:spPr>
          <a:xfrm>
            <a:off x="6224995" y="1079429"/>
            <a:ext cx="2678740" cy="7961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Drawing spirals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C7CC39-C704-4B45-82DC-E1425C863909}"/>
              </a:ext>
            </a:extLst>
          </p:cNvPr>
          <p:cNvSpPr txBox="1"/>
          <p:nvPr/>
        </p:nvSpPr>
        <p:spPr>
          <a:xfrm>
            <a:off x="6298826" y="4409445"/>
            <a:ext cx="26118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Molly </a:t>
            </a:r>
            <a:r>
              <a:rPr lang="en-GB" dirty="0" err="1"/>
              <a:t>Haslund</a:t>
            </a:r>
            <a:r>
              <a:rPr lang="en-GB" dirty="0"/>
              <a:t>: Outdoor Drawings</a:t>
            </a:r>
          </a:p>
          <a:p>
            <a:r>
              <a:rPr lang="en-US" dirty="0"/>
              <a:t>M</a:t>
            </a:r>
            <a:r>
              <a:rPr lang="en-GB" dirty="0" err="1"/>
              <a:t>olly</a:t>
            </a:r>
            <a:r>
              <a:rPr lang="en-GB" dirty="0"/>
              <a:t> created huge spirals and circles outside.</a:t>
            </a:r>
          </a:p>
          <a:p>
            <a:endParaRPr lang="en-US" dirty="0">
              <a:latin typeface="Comic Sans MS" panose="030F09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D8BD9C-0537-43BB-AF01-38B35EE6FD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6312" y="2765637"/>
            <a:ext cx="1380728" cy="14275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B9CFC9-4093-469D-839B-F0C0EEF185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08930" y="4453171"/>
            <a:ext cx="2194288" cy="14798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515FCC3-B457-42B9-A2D9-42A61B65C1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7280" y="1309302"/>
            <a:ext cx="2570490" cy="45259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377AA9B-05F9-4E37-8044-BE13DCBEED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6132" y="1287550"/>
            <a:ext cx="3124636" cy="302937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CF2F27-FBB9-40B8-954D-AD07FB0E636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68737" y="1878003"/>
            <a:ext cx="1420160" cy="1190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0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Bebbington</dc:creator>
  <cp:lastModifiedBy>jmcghie@wyche.cheshire.sch.uk</cp:lastModifiedBy>
  <cp:revision>367</cp:revision>
  <dcterms:created xsi:type="dcterms:W3CDTF">2020-01-08T11:42:15Z</dcterms:created>
  <dcterms:modified xsi:type="dcterms:W3CDTF">2023-09-13T11:49:40Z</dcterms:modified>
</cp:coreProperties>
</file>