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i" initials="k" lastIdx="1" clrIdx="0">
    <p:extLst>
      <p:ext uri="{19B8F6BF-5375-455C-9EA6-DF929625EA0E}">
        <p15:presenceInfo xmlns:p15="http://schemas.microsoft.com/office/powerpoint/2012/main" userId="S-1-5-21-2465692599-1485206767-435281288-26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1"/>
  </p:normalViewPr>
  <p:slideViewPr>
    <p:cSldViewPr>
      <p:cViewPr varScale="1">
        <p:scale>
          <a:sx n="60" d="100"/>
          <a:sy n="60" d="100"/>
        </p:scale>
        <p:origin x="1464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6EFC8-7BCC-8744-A4BD-5285E0927227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8E924-6B33-2345-BF29-171A1CCA5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36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8E924-6B33-2345-BF29-171A1CCA53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79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70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43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75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13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54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851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18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18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613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232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09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877CC-AFF7-40C8-998E-0F20D5B6914C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24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music.youtube.com/watch?v=JtsZwnxumiU&amp;list=OLAK5uy_mPUf9R8zacXcNtSX4FuNiBSW1rJBWX1go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2880" y="44624"/>
            <a:ext cx="8973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NPA Knowledge Organiser: Year 1 Music – Autumn – Vocal and body sounds</a:t>
            </a:r>
          </a:p>
        </p:txBody>
      </p:sp>
      <p:sp>
        <p:nvSpPr>
          <p:cNvPr id="6" name="Rectangle 5"/>
          <p:cNvSpPr/>
          <p:nvPr/>
        </p:nvSpPr>
        <p:spPr>
          <a:xfrm>
            <a:off x="107504" y="432048"/>
            <a:ext cx="8928992" cy="6309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993852" y="6117648"/>
            <a:ext cx="8042643" cy="5639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‘I don’t make music for eyes, I make music for ears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’- Adele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  <a:hlinkClick r:id="rId3"/>
            </a:endParaRPr>
          </a:p>
          <a:p>
            <a:pPr algn="ctr"/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5418" y="5949279"/>
            <a:ext cx="775165" cy="74234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20" y="6038469"/>
            <a:ext cx="563993" cy="56399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61721" y="1812321"/>
            <a:ext cx="2553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7A39080-0B45-7340-89BF-B5A52E05BEAB}"/>
              </a:ext>
            </a:extLst>
          </p:cNvPr>
          <p:cNvSpPr/>
          <p:nvPr/>
        </p:nvSpPr>
        <p:spPr>
          <a:xfrm>
            <a:off x="286440" y="443893"/>
            <a:ext cx="4686187" cy="11855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100" dirty="0">
              <a:solidFill>
                <a:schemeClr val="tx1"/>
              </a:solidFill>
            </a:endParaRPr>
          </a:p>
        </p:txBody>
      </p:sp>
      <p:pic>
        <p:nvPicPr>
          <p:cNvPr id="34" name="Picture 2">
            <a:extLst>
              <a:ext uri="{FF2B5EF4-FFF2-40B4-BE49-F238E27FC236}">
                <a16:creationId xmlns:a16="http://schemas.microsoft.com/office/drawing/2014/main" id="{7BB8EB5C-8483-F445-958D-C0306C35D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16" y="680509"/>
            <a:ext cx="1111237" cy="862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0C57D9F0-92DF-D94A-911C-12C0577CDF75}"/>
              </a:ext>
            </a:extLst>
          </p:cNvPr>
          <p:cNvSpPr txBox="1"/>
          <p:nvPr/>
        </p:nvSpPr>
        <p:spPr>
          <a:xfrm>
            <a:off x="314121" y="1964721"/>
            <a:ext cx="2553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/>
          </a:p>
        </p:txBody>
      </p:sp>
      <p:pic>
        <p:nvPicPr>
          <p:cNvPr id="37" name="Picture 4">
            <a:extLst>
              <a:ext uri="{FF2B5EF4-FFF2-40B4-BE49-F238E27FC236}">
                <a16:creationId xmlns:a16="http://schemas.microsoft.com/office/drawing/2014/main" id="{70DAAB90-210C-C842-B866-E2097E7CAE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141" y="376842"/>
            <a:ext cx="765826" cy="89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519DFDCF-8727-264E-9680-7918D56414F6}"/>
              </a:ext>
            </a:extLst>
          </p:cNvPr>
          <p:cNvSpPr txBox="1"/>
          <p:nvPr/>
        </p:nvSpPr>
        <p:spPr>
          <a:xfrm flipH="1">
            <a:off x="2129967" y="456855"/>
            <a:ext cx="2740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 Autumn 1 we will be making sounds using our bodies and voices.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515FDFA-8633-4D13-A81D-F210B17737B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1720" y="1740001"/>
            <a:ext cx="4686187" cy="24888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11A13BB-E4F4-4DF1-B124-B7C1130761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94506" y="457207"/>
            <a:ext cx="4020111" cy="192431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B1063A6-B939-4A6F-B9A3-18247EBB067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1296" y="4251440"/>
            <a:ext cx="4410281" cy="180420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1F2FA4F-8084-465A-9F51-11B4675B6E2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64807" y="2236964"/>
            <a:ext cx="3949810" cy="388068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B4C498F-F01B-4B59-883D-08614803F6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81369" y="5949279"/>
            <a:ext cx="638997" cy="79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003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Bebbington</dc:creator>
  <cp:lastModifiedBy>Nantwich Primary Academy SEND</cp:lastModifiedBy>
  <cp:revision>25</cp:revision>
  <dcterms:created xsi:type="dcterms:W3CDTF">2020-01-08T11:42:15Z</dcterms:created>
  <dcterms:modified xsi:type="dcterms:W3CDTF">2023-10-09T17:13:47Z</dcterms:modified>
</cp:coreProperties>
</file>